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BB9C6-6183-4EDF-85AD-7570A5267D58}" v="6" dt="2021-03-11T08:55:39.1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37" d="100"/>
          <a:sy n="137" d="100"/>
        </p:scale>
        <p:origin x="13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van Tuinen" userId="ed22c550-b84f-4481-816d-c5ae7bd4721b" providerId="ADAL" clId="{430BB9C6-6183-4EDF-85AD-7570A5267D58}"/>
    <pc:docChg chg="undo custSel mod addSld delSld modSld">
      <pc:chgData name="Hanneke van Tuinen" userId="ed22c550-b84f-4481-816d-c5ae7bd4721b" providerId="ADAL" clId="{430BB9C6-6183-4EDF-85AD-7570A5267D58}" dt="2021-03-11T08:56:46.159" v="2830" actId="20577"/>
      <pc:docMkLst>
        <pc:docMk/>
      </pc:docMkLst>
      <pc:sldChg chg="modSp mod">
        <pc:chgData name="Hanneke van Tuinen" userId="ed22c550-b84f-4481-816d-c5ae7bd4721b" providerId="ADAL" clId="{430BB9C6-6183-4EDF-85AD-7570A5267D58}" dt="2021-03-11T08:42:03.429" v="2060" actId="1076"/>
        <pc:sldMkLst>
          <pc:docMk/>
          <pc:sldMk cId="1212946772" sldId="262"/>
        </pc:sldMkLst>
        <pc:spChg chg="mod">
          <ac:chgData name="Hanneke van Tuinen" userId="ed22c550-b84f-4481-816d-c5ae7bd4721b" providerId="ADAL" clId="{430BB9C6-6183-4EDF-85AD-7570A5267D58}" dt="2021-03-11T08:42:03.429" v="2060" actId="1076"/>
          <ac:spMkLst>
            <pc:docMk/>
            <pc:sldMk cId="1212946772" sldId="262"/>
            <ac:spMk id="3" creationId="{1A3794F5-CC54-4C3F-9293-9B5F036F535C}"/>
          </ac:spMkLst>
        </pc:spChg>
      </pc:sldChg>
      <pc:sldChg chg="addSp delSp modSp mod setBg">
        <pc:chgData name="Hanneke van Tuinen" userId="ed22c550-b84f-4481-816d-c5ae7bd4721b" providerId="ADAL" clId="{430BB9C6-6183-4EDF-85AD-7570A5267D58}" dt="2021-03-11T08:24:20.269" v="675" actId="20577"/>
        <pc:sldMkLst>
          <pc:docMk/>
          <pc:sldMk cId="92334059" sldId="265"/>
        </pc:sldMkLst>
        <pc:spChg chg="mod">
          <ac:chgData name="Hanneke van Tuinen" userId="ed22c550-b84f-4481-816d-c5ae7bd4721b" providerId="ADAL" clId="{430BB9C6-6183-4EDF-85AD-7570A5267D58}" dt="2021-03-11T08:22:04.349" v="126" actId="26606"/>
          <ac:spMkLst>
            <pc:docMk/>
            <pc:sldMk cId="92334059" sldId="265"/>
            <ac:spMk id="2" creationId="{A4DCEAFD-88E6-4033-A1A5-B2D5B5986256}"/>
          </ac:spMkLst>
        </pc:spChg>
        <pc:spChg chg="mod ord">
          <ac:chgData name="Hanneke van Tuinen" userId="ed22c550-b84f-4481-816d-c5ae7bd4721b" providerId="ADAL" clId="{430BB9C6-6183-4EDF-85AD-7570A5267D58}" dt="2021-03-11T08:24:20.269" v="675" actId="20577"/>
          <ac:spMkLst>
            <pc:docMk/>
            <pc:sldMk cId="92334059" sldId="265"/>
            <ac:spMk id="3" creationId="{4202F2E9-5F11-4D44-958D-B40DB392E42F}"/>
          </ac:spMkLst>
        </pc:spChg>
        <pc:spChg chg="add del">
          <ac:chgData name="Hanneke van Tuinen" userId="ed22c550-b84f-4481-816d-c5ae7bd4721b" providerId="ADAL" clId="{430BB9C6-6183-4EDF-85AD-7570A5267D58}" dt="2021-03-11T08:22:04.340" v="125" actId="26606"/>
          <ac:spMkLst>
            <pc:docMk/>
            <pc:sldMk cId="92334059" sldId="265"/>
            <ac:spMk id="9" creationId="{5DF40726-9B19-4165-9C26-757D16E19E23}"/>
          </ac:spMkLst>
        </pc:spChg>
        <pc:spChg chg="add del">
          <ac:chgData name="Hanneke van Tuinen" userId="ed22c550-b84f-4481-816d-c5ae7bd4721b" providerId="ADAL" clId="{430BB9C6-6183-4EDF-85AD-7570A5267D58}" dt="2021-03-11T08:22:04.340" v="125" actId="26606"/>
          <ac:spMkLst>
            <pc:docMk/>
            <pc:sldMk cId="92334059" sldId="265"/>
            <ac:spMk id="11" creationId="{2089CB41-F399-4AEB-980C-5BFB1049CBED}"/>
          </ac:spMkLst>
        </pc:spChg>
        <pc:spChg chg="add del">
          <ac:chgData name="Hanneke van Tuinen" userId="ed22c550-b84f-4481-816d-c5ae7bd4721b" providerId="ADAL" clId="{430BB9C6-6183-4EDF-85AD-7570A5267D58}" dt="2021-03-11T08:22:04.340" v="125" actId="26606"/>
          <ac:spMkLst>
            <pc:docMk/>
            <pc:sldMk cId="92334059" sldId="265"/>
            <ac:spMk id="13" creationId="{1BFC967B-3DD6-463D-9DB9-6E4419AE0DAA}"/>
          </ac:spMkLst>
        </pc:spChg>
        <pc:spChg chg="add">
          <ac:chgData name="Hanneke van Tuinen" userId="ed22c550-b84f-4481-816d-c5ae7bd4721b" providerId="ADAL" clId="{430BB9C6-6183-4EDF-85AD-7570A5267D58}" dt="2021-03-11T08:22:04.349" v="126" actId="26606"/>
          <ac:spMkLst>
            <pc:docMk/>
            <pc:sldMk cId="92334059" sldId="265"/>
            <ac:spMk id="15" creationId="{8380AD67-C5CA-4918-B4BB-C359BB03EEDD}"/>
          </ac:spMkLst>
        </pc:spChg>
        <pc:spChg chg="add">
          <ac:chgData name="Hanneke van Tuinen" userId="ed22c550-b84f-4481-816d-c5ae7bd4721b" providerId="ADAL" clId="{430BB9C6-6183-4EDF-85AD-7570A5267D58}" dt="2021-03-11T08:22:04.349" v="126" actId="26606"/>
          <ac:spMkLst>
            <pc:docMk/>
            <pc:sldMk cId="92334059" sldId="265"/>
            <ac:spMk id="16" creationId="{EABAD4DA-87BA-4F70-9EF0-45C6BCF17823}"/>
          </ac:spMkLst>
        </pc:spChg>
        <pc:spChg chg="add">
          <ac:chgData name="Hanneke van Tuinen" userId="ed22c550-b84f-4481-816d-c5ae7bd4721b" providerId="ADAL" clId="{430BB9C6-6183-4EDF-85AD-7570A5267D58}" dt="2021-03-11T08:22:04.349" v="126" actId="26606"/>
          <ac:spMkLst>
            <pc:docMk/>
            <pc:sldMk cId="92334059" sldId="265"/>
            <ac:spMk id="17" creationId="{915128D9-2797-47FA-B6FE-EC24E6B8437A}"/>
          </ac:spMkLst>
        </pc:spChg>
        <pc:picChg chg="add mod">
          <ac:chgData name="Hanneke van Tuinen" userId="ed22c550-b84f-4481-816d-c5ae7bd4721b" providerId="ADAL" clId="{430BB9C6-6183-4EDF-85AD-7570A5267D58}" dt="2021-03-11T08:22:04.349" v="126" actId="26606"/>
          <ac:picMkLst>
            <pc:docMk/>
            <pc:sldMk cId="92334059" sldId="265"/>
            <ac:picMk id="4" creationId="{BA7AA2B4-076C-4FA8-A5F1-9E682C96CD41}"/>
          </ac:picMkLst>
        </pc:picChg>
      </pc:sldChg>
      <pc:sldChg chg="addSp delSp modSp new mod setBg">
        <pc:chgData name="Hanneke van Tuinen" userId="ed22c550-b84f-4481-816d-c5ae7bd4721b" providerId="ADAL" clId="{430BB9C6-6183-4EDF-85AD-7570A5267D58}" dt="2021-03-11T08:41:41.746" v="2059" actId="20577"/>
        <pc:sldMkLst>
          <pc:docMk/>
          <pc:sldMk cId="2162206502" sldId="266"/>
        </pc:sldMkLst>
        <pc:spChg chg="mod">
          <ac:chgData name="Hanneke van Tuinen" userId="ed22c550-b84f-4481-816d-c5ae7bd4721b" providerId="ADAL" clId="{430BB9C6-6183-4EDF-85AD-7570A5267D58}" dt="2021-03-11T08:32:09.151" v="1688" actId="26606"/>
          <ac:spMkLst>
            <pc:docMk/>
            <pc:sldMk cId="2162206502" sldId="266"/>
            <ac:spMk id="2" creationId="{265CA196-8ED8-454A-A9B4-435E3F8A0136}"/>
          </ac:spMkLst>
        </pc:spChg>
        <pc:spChg chg="mod ord">
          <ac:chgData name="Hanneke van Tuinen" userId="ed22c550-b84f-4481-816d-c5ae7bd4721b" providerId="ADAL" clId="{430BB9C6-6183-4EDF-85AD-7570A5267D58}" dt="2021-03-11T08:41:41.746" v="2059" actId="20577"/>
          <ac:spMkLst>
            <pc:docMk/>
            <pc:sldMk cId="2162206502" sldId="266"/>
            <ac:spMk id="3" creationId="{2ABBF086-BDDF-4D05-AEA0-0A82A1347E2A}"/>
          </ac:spMkLst>
        </pc:spChg>
        <pc:spChg chg="add del">
          <ac:chgData name="Hanneke van Tuinen" userId="ed22c550-b84f-4481-816d-c5ae7bd4721b" providerId="ADAL" clId="{430BB9C6-6183-4EDF-85AD-7570A5267D58}" dt="2021-03-11T08:31:39.905" v="1672" actId="26606"/>
          <ac:spMkLst>
            <pc:docMk/>
            <pc:sldMk cId="2162206502" sldId="266"/>
            <ac:spMk id="71" creationId="{2C9A9DA9-7DC8-488B-A882-123947B0F3D9}"/>
          </ac:spMkLst>
        </pc:spChg>
        <pc:spChg chg="add del">
          <ac:chgData name="Hanneke van Tuinen" userId="ed22c550-b84f-4481-816d-c5ae7bd4721b" providerId="ADAL" clId="{430BB9C6-6183-4EDF-85AD-7570A5267D58}" dt="2021-03-11T08:31:39.905" v="1672" actId="26606"/>
          <ac:spMkLst>
            <pc:docMk/>
            <pc:sldMk cId="2162206502" sldId="266"/>
            <ac:spMk id="73" creationId="{57F6BDD4-E066-4008-8011-6CC31AEB4556}"/>
          </ac:spMkLst>
        </pc:spChg>
        <pc:spChg chg="add del">
          <ac:chgData name="Hanneke van Tuinen" userId="ed22c550-b84f-4481-816d-c5ae7bd4721b" providerId="ADAL" clId="{430BB9C6-6183-4EDF-85AD-7570A5267D58}" dt="2021-03-11T08:31:39.905" v="1672" actId="26606"/>
          <ac:spMkLst>
            <pc:docMk/>
            <pc:sldMk cId="2162206502" sldId="266"/>
            <ac:spMk id="75" creationId="{2711A8FB-68FC-45FC-B01E-38F809E2D439}"/>
          </ac:spMkLst>
        </pc:spChg>
        <pc:spChg chg="add del">
          <ac:chgData name="Hanneke van Tuinen" userId="ed22c550-b84f-4481-816d-c5ae7bd4721b" providerId="ADAL" clId="{430BB9C6-6183-4EDF-85AD-7570A5267D58}" dt="2021-03-11T08:31:39.905" v="1672" actId="26606"/>
          <ac:spMkLst>
            <pc:docMk/>
            <pc:sldMk cId="2162206502" sldId="266"/>
            <ac:spMk id="77" creationId="{2A865FE3-5FC9-4049-87CF-30019C46C0F5}"/>
          </ac:spMkLst>
        </pc:spChg>
        <pc:spChg chg="add del">
          <ac:chgData name="Hanneke van Tuinen" userId="ed22c550-b84f-4481-816d-c5ae7bd4721b" providerId="ADAL" clId="{430BB9C6-6183-4EDF-85AD-7570A5267D58}" dt="2021-03-11T08:31:52.373" v="1683" actId="26606"/>
          <ac:spMkLst>
            <pc:docMk/>
            <pc:sldMk cId="2162206502" sldId="266"/>
            <ac:spMk id="5124" creationId="{52E7A7D0-55A3-415E-AE9F-B7C59E36EB31}"/>
          </ac:spMkLst>
        </pc:spChg>
        <pc:spChg chg="add del">
          <ac:chgData name="Hanneke van Tuinen" userId="ed22c550-b84f-4481-816d-c5ae7bd4721b" providerId="ADAL" clId="{430BB9C6-6183-4EDF-85AD-7570A5267D58}" dt="2021-03-11T08:31:52.373" v="1683" actId="26606"/>
          <ac:spMkLst>
            <pc:docMk/>
            <pc:sldMk cId="2162206502" sldId="266"/>
            <ac:spMk id="5125" creationId="{EABAD4DA-87BA-4F70-9EF0-45C6BCF17823}"/>
          </ac:spMkLst>
        </pc:spChg>
        <pc:spChg chg="add del">
          <ac:chgData name="Hanneke van Tuinen" userId="ed22c550-b84f-4481-816d-c5ae7bd4721b" providerId="ADAL" clId="{430BB9C6-6183-4EDF-85AD-7570A5267D58}" dt="2021-03-11T08:31:52.373" v="1683" actId="26606"/>
          <ac:spMkLst>
            <pc:docMk/>
            <pc:sldMk cId="2162206502" sldId="266"/>
            <ac:spMk id="5126" creationId="{915128D9-2797-47FA-B6FE-EC24E6B8437A}"/>
          </ac:spMkLst>
        </pc:spChg>
        <pc:spChg chg="add del">
          <ac:chgData name="Hanneke van Tuinen" userId="ed22c550-b84f-4481-816d-c5ae7bd4721b" providerId="ADAL" clId="{430BB9C6-6183-4EDF-85AD-7570A5267D58}" dt="2021-03-11T08:32:05.435" v="1685" actId="26606"/>
          <ac:spMkLst>
            <pc:docMk/>
            <pc:sldMk cId="2162206502" sldId="266"/>
            <ac:spMk id="5127" creationId="{5DF40726-9B19-4165-9C26-757D16E19E23}"/>
          </ac:spMkLst>
        </pc:spChg>
        <pc:spChg chg="add del">
          <ac:chgData name="Hanneke van Tuinen" userId="ed22c550-b84f-4481-816d-c5ae7bd4721b" providerId="ADAL" clId="{430BB9C6-6183-4EDF-85AD-7570A5267D58}" dt="2021-03-11T08:32:05.435" v="1685" actId="26606"/>
          <ac:spMkLst>
            <pc:docMk/>
            <pc:sldMk cId="2162206502" sldId="266"/>
            <ac:spMk id="5128" creationId="{2089CB41-F399-4AEB-980C-5BFB1049CBED}"/>
          </ac:spMkLst>
        </pc:spChg>
        <pc:spChg chg="add del">
          <ac:chgData name="Hanneke van Tuinen" userId="ed22c550-b84f-4481-816d-c5ae7bd4721b" providerId="ADAL" clId="{430BB9C6-6183-4EDF-85AD-7570A5267D58}" dt="2021-03-11T08:32:05.435" v="1685" actId="26606"/>
          <ac:spMkLst>
            <pc:docMk/>
            <pc:sldMk cId="2162206502" sldId="266"/>
            <ac:spMk id="5129" creationId="{1BFC967B-3DD6-463D-9DB9-6E4419AE0DAA}"/>
          </ac:spMkLst>
        </pc:spChg>
        <pc:spChg chg="add del">
          <ac:chgData name="Hanneke van Tuinen" userId="ed22c550-b84f-4481-816d-c5ae7bd4721b" providerId="ADAL" clId="{430BB9C6-6183-4EDF-85AD-7570A5267D58}" dt="2021-03-11T08:32:09.143" v="1687" actId="26606"/>
          <ac:spMkLst>
            <pc:docMk/>
            <pc:sldMk cId="2162206502" sldId="266"/>
            <ac:spMk id="5131" creationId="{79477870-C64A-4E35-8F2F-05B7114F3C74}"/>
          </ac:spMkLst>
        </pc:spChg>
        <pc:spChg chg="add del">
          <ac:chgData name="Hanneke van Tuinen" userId="ed22c550-b84f-4481-816d-c5ae7bd4721b" providerId="ADAL" clId="{430BB9C6-6183-4EDF-85AD-7570A5267D58}" dt="2021-03-11T08:32:09.143" v="1687" actId="26606"/>
          <ac:spMkLst>
            <pc:docMk/>
            <pc:sldMk cId="2162206502" sldId="266"/>
            <ac:spMk id="5132" creationId="{8AEA628B-C8FF-4D0B-B111-F101F580B15D}"/>
          </ac:spMkLst>
        </pc:spChg>
        <pc:spChg chg="add del">
          <ac:chgData name="Hanneke van Tuinen" userId="ed22c550-b84f-4481-816d-c5ae7bd4721b" providerId="ADAL" clId="{430BB9C6-6183-4EDF-85AD-7570A5267D58}" dt="2021-03-11T08:32:09.143" v="1687" actId="26606"/>
          <ac:spMkLst>
            <pc:docMk/>
            <pc:sldMk cId="2162206502" sldId="266"/>
            <ac:spMk id="5133" creationId="{42663BD0-064C-40FC-A331-F49FCA9536AA}"/>
          </ac:spMkLst>
        </pc:spChg>
        <pc:spChg chg="add">
          <ac:chgData name="Hanneke van Tuinen" userId="ed22c550-b84f-4481-816d-c5ae7bd4721b" providerId="ADAL" clId="{430BB9C6-6183-4EDF-85AD-7570A5267D58}" dt="2021-03-11T08:32:09.151" v="1688" actId="26606"/>
          <ac:spMkLst>
            <pc:docMk/>
            <pc:sldMk cId="2162206502" sldId="266"/>
            <ac:spMk id="5135" creationId="{2C9A9DA9-7DC8-488B-A882-123947B0F3D9}"/>
          </ac:spMkLst>
        </pc:spChg>
        <pc:spChg chg="add">
          <ac:chgData name="Hanneke van Tuinen" userId="ed22c550-b84f-4481-816d-c5ae7bd4721b" providerId="ADAL" clId="{430BB9C6-6183-4EDF-85AD-7570A5267D58}" dt="2021-03-11T08:32:09.151" v="1688" actId="26606"/>
          <ac:spMkLst>
            <pc:docMk/>
            <pc:sldMk cId="2162206502" sldId="266"/>
            <ac:spMk id="5136" creationId="{57F6BDD4-E066-4008-8011-6CC31AEB4556}"/>
          </ac:spMkLst>
        </pc:spChg>
        <pc:spChg chg="add">
          <ac:chgData name="Hanneke van Tuinen" userId="ed22c550-b84f-4481-816d-c5ae7bd4721b" providerId="ADAL" clId="{430BB9C6-6183-4EDF-85AD-7570A5267D58}" dt="2021-03-11T08:32:09.151" v="1688" actId="26606"/>
          <ac:spMkLst>
            <pc:docMk/>
            <pc:sldMk cId="2162206502" sldId="266"/>
            <ac:spMk id="5137" creationId="{2711A8FB-68FC-45FC-B01E-38F809E2D439}"/>
          </ac:spMkLst>
        </pc:spChg>
        <pc:spChg chg="add">
          <ac:chgData name="Hanneke van Tuinen" userId="ed22c550-b84f-4481-816d-c5ae7bd4721b" providerId="ADAL" clId="{430BB9C6-6183-4EDF-85AD-7570A5267D58}" dt="2021-03-11T08:32:09.151" v="1688" actId="26606"/>
          <ac:spMkLst>
            <pc:docMk/>
            <pc:sldMk cId="2162206502" sldId="266"/>
            <ac:spMk id="5138" creationId="{2A865FE3-5FC9-4049-87CF-30019C46C0F5}"/>
          </ac:spMkLst>
        </pc:spChg>
        <pc:picChg chg="add mod">
          <ac:chgData name="Hanneke van Tuinen" userId="ed22c550-b84f-4481-816d-c5ae7bd4721b" providerId="ADAL" clId="{430BB9C6-6183-4EDF-85AD-7570A5267D58}" dt="2021-03-11T08:32:09.151" v="1688" actId="26606"/>
          <ac:picMkLst>
            <pc:docMk/>
            <pc:sldMk cId="2162206502" sldId="266"/>
            <ac:picMk id="5122" creationId="{4CB4F265-7D37-4C9F-ABC2-D9772D363A87}"/>
          </ac:picMkLst>
        </pc:picChg>
      </pc:sldChg>
      <pc:sldChg chg="addSp delSp modSp new mod setBg">
        <pc:chgData name="Hanneke van Tuinen" userId="ed22c550-b84f-4481-816d-c5ae7bd4721b" providerId="ADAL" clId="{430BB9C6-6183-4EDF-85AD-7570A5267D58}" dt="2021-03-11T08:51:41.070" v="2198" actId="26606"/>
        <pc:sldMkLst>
          <pc:docMk/>
          <pc:sldMk cId="920974447" sldId="267"/>
        </pc:sldMkLst>
        <pc:spChg chg="mod">
          <ac:chgData name="Hanneke van Tuinen" userId="ed22c550-b84f-4481-816d-c5ae7bd4721b" providerId="ADAL" clId="{430BB9C6-6183-4EDF-85AD-7570A5267D58}" dt="2021-03-11T08:51:41.070" v="2198" actId="26606"/>
          <ac:spMkLst>
            <pc:docMk/>
            <pc:sldMk cId="920974447" sldId="267"/>
            <ac:spMk id="2" creationId="{B1B4C649-D30B-4A10-941A-AADB40A0D4D4}"/>
          </ac:spMkLst>
        </pc:spChg>
        <pc:spChg chg="mod">
          <ac:chgData name="Hanneke van Tuinen" userId="ed22c550-b84f-4481-816d-c5ae7bd4721b" providerId="ADAL" clId="{430BB9C6-6183-4EDF-85AD-7570A5267D58}" dt="2021-03-11T08:51:41.070" v="2198" actId="26606"/>
          <ac:spMkLst>
            <pc:docMk/>
            <pc:sldMk cId="920974447" sldId="267"/>
            <ac:spMk id="3" creationId="{7234AB01-B74B-44B4-8B51-6F70A5D9565E}"/>
          </ac:spMkLst>
        </pc:spChg>
        <pc:spChg chg="add del">
          <ac:chgData name="Hanneke van Tuinen" userId="ed22c550-b84f-4481-816d-c5ae7bd4721b" providerId="ADAL" clId="{430BB9C6-6183-4EDF-85AD-7570A5267D58}" dt="2021-03-11T08:51:41.058" v="2197" actId="26606"/>
          <ac:spMkLst>
            <pc:docMk/>
            <pc:sldMk cId="920974447" sldId="267"/>
            <ac:spMk id="71" creationId="{D1A4588A-55D5-49B8-BE41-54ACDCFF2C17}"/>
          </ac:spMkLst>
        </pc:spChg>
        <pc:spChg chg="add del">
          <ac:chgData name="Hanneke van Tuinen" userId="ed22c550-b84f-4481-816d-c5ae7bd4721b" providerId="ADAL" clId="{430BB9C6-6183-4EDF-85AD-7570A5267D58}" dt="2021-03-11T08:51:41.058" v="2197" actId="26606"/>
          <ac:spMkLst>
            <pc:docMk/>
            <pc:sldMk cId="920974447" sldId="267"/>
            <ac:spMk id="73" creationId="{F97E7EA2-EDCD-47E9-81BC-415C606D1B58}"/>
          </ac:spMkLst>
        </pc:spChg>
        <pc:spChg chg="add">
          <ac:chgData name="Hanneke van Tuinen" userId="ed22c550-b84f-4481-816d-c5ae7bd4721b" providerId="ADAL" clId="{430BB9C6-6183-4EDF-85AD-7570A5267D58}" dt="2021-03-11T08:51:41.070" v="2198" actId="26606"/>
          <ac:spMkLst>
            <pc:docMk/>
            <pc:sldMk cId="920974447" sldId="267"/>
            <ac:spMk id="75" creationId="{7A0B5DEA-ADF6-4BA5-9307-147F0A4685A0}"/>
          </ac:spMkLst>
        </pc:spChg>
        <pc:spChg chg="add">
          <ac:chgData name="Hanneke van Tuinen" userId="ed22c550-b84f-4481-816d-c5ae7bd4721b" providerId="ADAL" clId="{430BB9C6-6183-4EDF-85AD-7570A5267D58}" dt="2021-03-11T08:51:41.070" v="2198" actId="26606"/>
          <ac:spMkLst>
            <pc:docMk/>
            <pc:sldMk cId="920974447" sldId="267"/>
            <ac:spMk id="77" creationId="{9DECDBF4-02B6-4BB4-B65B-B8107AD6A9E8}"/>
          </ac:spMkLst>
        </pc:spChg>
        <pc:spChg chg="add">
          <ac:chgData name="Hanneke van Tuinen" userId="ed22c550-b84f-4481-816d-c5ae7bd4721b" providerId="ADAL" clId="{430BB9C6-6183-4EDF-85AD-7570A5267D58}" dt="2021-03-11T08:51:41.070" v="2198" actId="26606"/>
          <ac:spMkLst>
            <pc:docMk/>
            <pc:sldMk cId="920974447" sldId="267"/>
            <ac:spMk id="6148" creationId="{DF44879F-6698-4394-89D4-7B3CDB92E9A0}"/>
          </ac:spMkLst>
        </pc:spChg>
        <pc:spChg chg="add">
          <ac:chgData name="Hanneke van Tuinen" userId="ed22c550-b84f-4481-816d-c5ae7bd4721b" providerId="ADAL" clId="{430BB9C6-6183-4EDF-85AD-7570A5267D58}" dt="2021-03-11T08:51:41.070" v="2198" actId="26606"/>
          <ac:spMkLst>
            <pc:docMk/>
            <pc:sldMk cId="920974447" sldId="267"/>
            <ac:spMk id="6149" creationId="{C65FD3B2-577C-49A0-B40E-4845C5D597CF}"/>
          </ac:spMkLst>
        </pc:spChg>
        <pc:picChg chg="add mod ord">
          <ac:chgData name="Hanneke van Tuinen" userId="ed22c550-b84f-4481-816d-c5ae7bd4721b" providerId="ADAL" clId="{430BB9C6-6183-4EDF-85AD-7570A5267D58}" dt="2021-03-11T08:51:41.070" v="2198" actId="26606"/>
          <ac:picMkLst>
            <pc:docMk/>
            <pc:sldMk cId="920974447" sldId="267"/>
            <ac:picMk id="6146" creationId="{5F0B30B5-74A5-4C08-A4B9-B8F6A4F157A2}"/>
          </ac:picMkLst>
        </pc:picChg>
      </pc:sldChg>
      <pc:sldChg chg="modSp new del mod">
        <pc:chgData name="Hanneke van Tuinen" userId="ed22c550-b84f-4481-816d-c5ae7bd4721b" providerId="ADAL" clId="{430BB9C6-6183-4EDF-85AD-7570A5267D58}" dt="2021-03-11T08:39:20.388" v="1722" actId="47"/>
        <pc:sldMkLst>
          <pc:docMk/>
          <pc:sldMk cId="3762200995" sldId="267"/>
        </pc:sldMkLst>
        <pc:spChg chg="mod">
          <ac:chgData name="Hanneke van Tuinen" userId="ed22c550-b84f-4481-816d-c5ae7bd4721b" providerId="ADAL" clId="{430BB9C6-6183-4EDF-85AD-7570A5267D58}" dt="2021-03-11T08:39:10.514" v="1721" actId="20577"/>
          <ac:spMkLst>
            <pc:docMk/>
            <pc:sldMk cId="3762200995" sldId="267"/>
            <ac:spMk id="2" creationId="{52E4F95C-5F98-463F-B925-CCC48D9801C1}"/>
          </ac:spMkLst>
        </pc:spChg>
      </pc:sldChg>
      <pc:sldChg chg="addSp delSp modSp new mod setBg">
        <pc:chgData name="Hanneke van Tuinen" userId="ed22c550-b84f-4481-816d-c5ae7bd4721b" providerId="ADAL" clId="{430BB9C6-6183-4EDF-85AD-7570A5267D58}" dt="2021-03-11T08:56:46.159" v="2830" actId="20577"/>
        <pc:sldMkLst>
          <pc:docMk/>
          <pc:sldMk cId="3865017630" sldId="268"/>
        </pc:sldMkLst>
        <pc:spChg chg="mod">
          <ac:chgData name="Hanneke van Tuinen" userId="ed22c550-b84f-4481-816d-c5ae7bd4721b" providerId="ADAL" clId="{430BB9C6-6183-4EDF-85AD-7570A5267D58}" dt="2021-03-11T08:56:10.174" v="2671" actId="20577"/>
          <ac:spMkLst>
            <pc:docMk/>
            <pc:sldMk cId="3865017630" sldId="268"/>
            <ac:spMk id="2" creationId="{92ED9FA0-381A-4653-9155-5DFFF51A5CFD}"/>
          </ac:spMkLst>
        </pc:spChg>
        <pc:spChg chg="mod">
          <ac:chgData name="Hanneke van Tuinen" userId="ed22c550-b84f-4481-816d-c5ae7bd4721b" providerId="ADAL" clId="{430BB9C6-6183-4EDF-85AD-7570A5267D58}" dt="2021-03-11T08:56:46.159" v="2830" actId="20577"/>
          <ac:spMkLst>
            <pc:docMk/>
            <pc:sldMk cId="3865017630" sldId="268"/>
            <ac:spMk id="3" creationId="{0491B3BD-F79C-4710-A9A1-F764D3E6E0FF}"/>
          </ac:spMkLst>
        </pc:spChg>
        <pc:spChg chg="add">
          <ac:chgData name="Hanneke van Tuinen" userId="ed22c550-b84f-4481-816d-c5ae7bd4721b" providerId="ADAL" clId="{430BB9C6-6183-4EDF-85AD-7570A5267D58}" dt="2021-03-11T08:55:44.643" v="2655" actId="26606"/>
          <ac:spMkLst>
            <pc:docMk/>
            <pc:sldMk cId="3865017630" sldId="268"/>
            <ac:spMk id="71" creationId="{8FC9BE17-9A7B-462D-AE50-3D8777387304}"/>
          </ac:spMkLst>
        </pc:spChg>
        <pc:spChg chg="add">
          <ac:chgData name="Hanneke van Tuinen" userId="ed22c550-b84f-4481-816d-c5ae7bd4721b" providerId="ADAL" clId="{430BB9C6-6183-4EDF-85AD-7570A5267D58}" dt="2021-03-11T08:55:44.643" v="2655" actId="26606"/>
          <ac:spMkLst>
            <pc:docMk/>
            <pc:sldMk cId="3865017630" sldId="268"/>
            <ac:spMk id="73" creationId="{3EBE8569-6AEC-4B8C-8D53-2DE337CDBA65}"/>
          </ac:spMkLst>
        </pc:spChg>
        <pc:spChg chg="add">
          <ac:chgData name="Hanneke van Tuinen" userId="ed22c550-b84f-4481-816d-c5ae7bd4721b" providerId="ADAL" clId="{430BB9C6-6183-4EDF-85AD-7570A5267D58}" dt="2021-03-11T08:55:44.643" v="2655" actId="26606"/>
          <ac:spMkLst>
            <pc:docMk/>
            <pc:sldMk cId="3865017630" sldId="268"/>
            <ac:spMk id="75" creationId="{55D4142C-5077-457F-A6AD-3FECFDB39685}"/>
          </ac:spMkLst>
        </pc:spChg>
        <pc:spChg chg="add">
          <ac:chgData name="Hanneke van Tuinen" userId="ed22c550-b84f-4481-816d-c5ae7bd4721b" providerId="ADAL" clId="{430BB9C6-6183-4EDF-85AD-7570A5267D58}" dt="2021-03-11T08:55:44.643" v="2655" actId="26606"/>
          <ac:spMkLst>
            <pc:docMk/>
            <pc:sldMk cId="3865017630" sldId="268"/>
            <ac:spMk id="77" creationId="{7A5F0580-5EE9-419F-96EE-B6529EF6E7D0}"/>
          </ac:spMkLst>
        </pc:spChg>
        <pc:picChg chg="add del mod">
          <ac:chgData name="Hanneke van Tuinen" userId="ed22c550-b84f-4481-816d-c5ae7bd4721b" providerId="ADAL" clId="{430BB9C6-6183-4EDF-85AD-7570A5267D58}" dt="2021-03-11T08:54:16.425" v="2653" actId="478"/>
          <ac:picMkLst>
            <pc:docMk/>
            <pc:sldMk cId="3865017630" sldId="268"/>
            <ac:picMk id="4" creationId="{E8819816-8B94-4D03-BBCC-96ACA32085EE}"/>
          </ac:picMkLst>
        </pc:picChg>
        <pc:picChg chg="add mod ord">
          <ac:chgData name="Hanneke van Tuinen" userId="ed22c550-b84f-4481-816d-c5ae7bd4721b" providerId="ADAL" clId="{430BB9C6-6183-4EDF-85AD-7570A5267D58}" dt="2021-03-11T08:55:44.643" v="2655" actId="26606"/>
          <ac:picMkLst>
            <pc:docMk/>
            <pc:sldMk cId="3865017630" sldId="268"/>
            <ac:picMk id="7170" creationId="{E9475743-A407-41D3-99E5-E3D1421B003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737F9-4AF7-43FA-931F-EBA8EF9E9EE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9D446BE-85E4-4AE8-B1DC-31323105DF99}">
      <dgm:prSet/>
      <dgm:spPr/>
      <dgm:t>
        <a:bodyPr/>
        <a:lstStyle/>
        <a:p>
          <a:r>
            <a:rPr lang="nl-NL" b="1"/>
            <a:t>Oogleden met wimpers</a:t>
          </a:r>
          <a:r>
            <a:rPr lang="nl-NL"/>
            <a:t>: ze bedekken de oogbol en beschermen tegen licht en stof;</a:t>
          </a:r>
          <a:endParaRPr lang="en-US"/>
        </a:p>
      </dgm:t>
    </dgm:pt>
    <dgm:pt modelId="{9B18CEBC-DF15-4670-B355-96EDF195A63D}" type="parTrans" cxnId="{EBF67E33-FC4F-48F4-8274-E9BC7F9FB82B}">
      <dgm:prSet/>
      <dgm:spPr/>
      <dgm:t>
        <a:bodyPr/>
        <a:lstStyle/>
        <a:p>
          <a:endParaRPr lang="en-US"/>
        </a:p>
      </dgm:t>
    </dgm:pt>
    <dgm:pt modelId="{92F7671D-CCC9-493A-B3B6-1CEE3F31CE3F}" type="sibTrans" cxnId="{EBF67E33-FC4F-48F4-8274-E9BC7F9FB82B}">
      <dgm:prSet/>
      <dgm:spPr/>
      <dgm:t>
        <a:bodyPr/>
        <a:lstStyle/>
        <a:p>
          <a:endParaRPr lang="en-US"/>
        </a:p>
      </dgm:t>
    </dgm:pt>
    <dgm:pt modelId="{6C46678E-936D-4F6B-8F33-548690A28BE2}">
      <dgm:prSet/>
      <dgm:spPr/>
      <dgm:t>
        <a:bodyPr/>
        <a:lstStyle/>
        <a:p>
          <a:r>
            <a:rPr lang="nl-NL" b="1"/>
            <a:t>Oogspieren</a:t>
          </a:r>
          <a:r>
            <a:rPr lang="nl-NL"/>
            <a:t>: 3 paar, ze verbinden de oogbol met de wand van de oogkas;</a:t>
          </a:r>
          <a:endParaRPr lang="en-US"/>
        </a:p>
      </dgm:t>
    </dgm:pt>
    <dgm:pt modelId="{0049A1C4-58C0-4418-9995-FDEC847B3113}" type="parTrans" cxnId="{9E1CD74D-906F-42A2-B79A-1A05533A9DD1}">
      <dgm:prSet/>
      <dgm:spPr/>
      <dgm:t>
        <a:bodyPr/>
        <a:lstStyle/>
        <a:p>
          <a:endParaRPr lang="en-US"/>
        </a:p>
      </dgm:t>
    </dgm:pt>
    <dgm:pt modelId="{F12D90FD-A351-4F95-A84A-287723FFAF5F}" type="sibTrans" cxnId="{9E1CD74D-906F-42A2-B79A-1A05533A9DD1}">
      <dgm:prSet/>
      <dgm:spPr/>
      <dgm:t>
        <a:bodyPr/>
        <a:lstStyle/>
        <a:p>
          <a:endParaRPr lang="en-US"/>
        </a:p>
      </dgm:t>
    </dgm:pt>
    <dgm:pt modelId="{6DFEA6AC-5FBD-44FD-8C0C-0F67AE4E4C3D}">
      <dgm:prSet/>
      <dgm:spPr/>
      <dgm:t>
        <a:bodyPr/>
        <a:lstStyle/>
        <a:p>
          <a:r>
            <a:rPr lang="nl-NL" b="1"/>
            <a:t>Traanapparaat</a:t>
          </a:r>
          <a:r>
            <a:rPr lang="nl-NL"/>
            <a:t>: traanklier, 2 traankanaaltjes, traanzak en traanbuis.</a:t>
          </a:r>
          <a:endParaRPr lang="en-US"/>
        </a:p>
      </dgm:t>
    </dgm:pt>
    <dgm:pt modelId="{69C04537-8A12-4EB7-8151-C88F1A32E7CE}" type="parTrans" cxnId="{826EFA5E-FAF5-4463-8B6C-9A6CECB44184}">
      <dgm:prSet/>
      <dgm:spPr/>
      <dgm:t>
        <a:bodyPr/>
        <a:lstStyle/>
        <a:p>
          <a:endParaRPr lang="en-US"/>
        </a:p>
      </dgm:t>
    </dgm:pt>
    <dgm:pt modelId="{25BE43F7-96B0-4D71-A94E-4958AE647959}" type="sibTrans" cxnId="{826EFA5E-FAF5-4463-8B6C-9A6CECB44184}">
      <dgm:prSet/>
      <dgm:spPr/>
      <dgm:t>
        <a:bodyPr/>
        <a:lstStyle/>
        <a:p>
          <a:endParaRPr lang="en-US"/>
        </a:p>
      </dgm:t>
    </dgm:pt>
    <dgm:pt modelId="{8DB574B0-B74F-479A-BC81-9E2869FFA5CE}" type="pres">
      <dgm:prSet presAssocID="{F68737F9-4AF7-43FA-931F-EBA8EF9E9EE4}" presName="hierChild1" presStyleCnt="0">
        <dgm:presLayoutVars>
          <dgm:chPref val="1"/>
          <dgm:dir/>
          <dgm:animOne val="branch"/>
          <dgm:animLvl val="lvl"/>
          <dgm:resizeHandles/>
        </dgm:presLayoutVars>
      </dgm:prSet>
      <dgm:spPr/>
    </dgm:pt>
    <dgm:pt modelId="{689E79AA-2EA2-440A-9499-0F34BBC0E59B}" type="pres">
      <dgm:prSet presAssocID="{19D446BE-85E4-4AE8-B1DC-31323105DF99}" presName="hierRoot1" presStyleCnt="0"/>
      <dgm:spPr/>
    </dgm:pt>
    <dgm:pt modelId="{2A87A6F7-8171-42B2-9232-77D7264926CE}" type="pres">
      <dgm:prSet presAssocID="{19D446BE-85E4-4AE8-B1DC-31323105DF99}" presName="composite" presStyleCnt="0"/>
      <dgm:spPr/>
    </dgm:pt>
    <dgm:pt modelId="{CC11542F-2910-417F-AAD1-4DB55D0F5F53}" type="pres">
      <dgm:prSet presAssocID="{19D446BE-85E4-4AE8-B1DC-31323105DF99}" presName="background" presStyleLbl="node0" presStyleIdx="0" presStyleCnt="3"/>
      <dgm:spPr/>
    </dgm:pt>
    <dgm:pt modelId="{F52172FF-392C-4963-BAFC-3E0EF9F893EB}" type="pres">
      <dgm:prSet presAssocID="{19D446BE-85E4-4AE8-B1DC-31323105DF99}" presName="text" presStyleLbl="fgAcc0" presStyleIdx="0" presStyleCnt="3">
        <dgm:presLayoutVars>
          <dgm:chPref val="3"/>
        </dgm:presLayoutVars>
      </dgm:prSet>
      <dgm:spPr/>
    </dgm:pt>
    <dgm:pt modelId="{A6491565-42C6-4D53-BE8E-AA49F3560985}" type="pres">
      <dgm:prSet presAssocID="{19D446BE-85E4-4AE8-B1DC-31323105DF99}" presName="hierChild2" presStyleCnt="0"/>
      <dgm:spPr/>
    </dgm:pt>
    <dgm:pt modelId="{22ABACA7-1A2E-4AE0-9A6E-84FE0430650A}" type="pres">
      <dgm:prSet presAssocID="{6C46678E-936D-4F6B-8F33-548690A28BE2}" presName="hierRoot1" presStyleCnt="0"/>
      <dgm:spPr/>
    </dgm:pt>
    <dgm:pt modelId="{D21D3B71-F1F8-435C-960F-5747C5826B5F}" type="pres">
      <dgm:prSet presAssocID="{6C46678E-936D-4F6B-8F33-548690A28BE2}" presName="composite" presStyleCnt="0"/>
      <dgm:spPr/>
    </dgm:pt>
    <dgm:pt modelId="{5E109F28-B380-46B2-A83A-FA0F3FAE2279}" type="pres">
      <dgm:prSet presAssocID="{6C46678E-936D-4F6B-8F33-548690A28BE2}" presName="background" presStyleLbl="node0" presStyleIdx="1" presStyleCnt="3"/>
      <dgm:spPr/>
    </dgm:pt>
    <dgm:pt modelId="{0C55F870-00A5-479E-889F-076886877175}" type="pres">
      <dgm:prSet presAssocID="{6C46678E-936D-4F6B-8F33-548690A28BE2}" presName="text" presStyleLbl="fgAcc0" presStyleIdx="1" presStyleCnt="3">
        <dgm:presLayoutVars>
          <dgm:chPref val="3"/>
        </dgm:presLayoutVars>
      </dgm:prSet>
      <dgm:spPr/>
    </dgm:pt>
    <dgm:pt modelId="{6430BE6A-51EB-47CC-A7B7-150245D8DC19}" type="pres">
      <dgm:prSet presAssocID="{6C46678E-936D-4F6B-8F33-548690A28BE2}" presName="hierChild2" presStyleCnt="0"/>
      <dgm:spPr/>
    </dgm:pt>
    <dgm:pt modelId="{4E273E71-D4CB-4CB2-AE32-8EC2E4BAA05B}" type="pres">
      <dgm:prSet presAssocID="{6DFEA6AC-5FBD-44FD-8C0C-0F67AE4E4C3D}" presName="hierRoot1" presStyleCnt="0"/>
      <dgm:spPr/>
    </dgm:pt>
    <dgm:pt modelId="{43911BE8-BDB2-469A-B4CA-1FBA75884688}" type="pres">
      <dgm:prSet presAssocID="{6DFEA6AC-5FBD-44FD-8C0C-0F67AE4E4C3D}" presName="composite" presStyleCnt="0"/>
      <dgm:spPr/>
    </dgm:pt>
    <dgm:pt modelId="{31537721-2053-435D-A034-FBBFA6DB2C8F}" type="pres">
      <dgm:prSet presAssocID="{6DFEA6AC-5FBD-44FD-8C0C-0F67AE4E4C3D}" presName="background" presStyleLbl="node0" presStyleIdx="2" presStyleCnt="3"/>
      <dgm:spPr/>
    </dgm:pt>
    <dgm:pt modelId="{32658383-4D9A-4988-9DBF-FA027863FD8B}" type="pres">
      <dgm:prSet presAssocID="{6DFEA6AC-5FBD-44FD-8C0C-0F67AE4E4C3D}" presName="text" presStyleLbl="fgAcc0" presStyleIdx="2" presStyleCnt="3">
        <dgm:presLayoutVars>
          <dgm:chPref val="3"/>
        </dgm:presLayoutVars>
      </dgm:prSet>
      <dgm:spPr/>
    </dgm:pt>
    <dgm:pt modelId="{9C28E2C8-FE57-4A2E-A3DA-72536E0D82D8}" type="pres">
      <dgm:prSet presAssocID="{6DFEA6AC-5FBD-44FD-8C0C-0F67AE4E4C3D}" presName="hierChild2" presStyleCnt="0"/>
      <dgm:spPr/>
    </dgm:pt>
  </dgm:ptLst>
  <dgm:cxnLst>
    <dgm:cxn modelId="{9C28BE1F-1935-444F-9DB3-CB0A09A5D84A}" type="presOf" srcId="{19D446BE-85E4-4AE8-B1DC-31323105DF99}" destId="{F52172FF-392C-4963-BAFC-3E0EF9F893EB}" srcOrd="0" destOrd="0" presId="urn:microsoft.com/office/officeart/2005/8/layout/hierarchy1"/>
    <dgm:cxn modelId="{54C0E924-8BB2-4EA3-A392-4D11107DB024}" type="presOf" srcId="{6DFEA6AC-5FBD-44FD-8C0C-0F67AE4E4C3D}" destId="{32658383-4D9A-4988-9DBF-FA027863FD8B}" srcOrd="0" destOrd="0" presId="urn:microsoft.com/office/officeart/2005/8/layout/hierarchy1"/>
    <dgm:cxn modelId="{EBF67E33-FC4F-48F4-8274-E9BC7F9FB82B}" srcId="{F68737F9-4AF7-43FA-931F-EBA8EF9E9EE4}" destId="{19D446BE-85E4-4AE8-B1DC-31323105DF99}" srcOrd="0" destOrd="0" parTransId="{9B18CEBC-DF15-4670-B355-96EDF195A63D}" sibTransId="{92F7671D-CCC9-493A-B3B6-1CEE3F31CE3F}"/>
    <dgm:cxn modelId="{826EFA5E-FAF5-4463-8B6C-9A6CECB44184}" srcId="{F68737F9-4AF7-43FA-931F-EBA8EF9E9EE4}" destId="{6DFEA6AC-5FBD-44FD-8C0C-0F67AE4E4C3D}" srcOrd="2" destOrd="0" parTransId="{69C04537-8A12-4EB7-8151-C88F1A32E7CE}" sibTransId="{25BE43F7-96B0-4D71-A94E-4958AE647959}"/>
    <dgm:cxn modelId="{CF59D95F-36E7-4592-ACA3-501B40D7C263}" type="presOf" srcId="{F68737F9-4AF7-43FA-931F-EBA8EF9E9EE4}" destId="{8DB574B0-B74F-479A-BC81-9E2869FFA5CE}" srcOrd="0" destOrd="0" presId="urn:microsoft.com/office/officeart/2005/8/layout/hierarchy1"/>
    <dgm:cxn modelId="{9E1CD74D-906F-42A2-B79A-1A05533A9DD1}" srcId="{F68737F9-4AF7-43FA-931F-EBA8EF9E9EE4}" destId="{6C46678E-936D-4F6B-8F33-548690A28BE2}" srcOrd="1" destOrd="0" parTransId="{0049A1C4-58C0-4418-9995-FDEC847B3113}" sibTransId="{F12D90FD-A351-4F95-A84A-287723FFAF5F}"/>
    <dgm:cxn modelId="{B8F657A9-E57B-4464-ABA7-F26F607A2B9D}" type="presOf" srcId="{6C46678E-936D-4F6B-8F33-548690A28BE2}" destId="{0C55F870-00A5-479E-889F-076886877175}" srcOrd="0" destOrd="0" presId="urn:microsoft.com/office/officeart/2005/8/layout/hierarchy1"/>
    <dgm:cxn modelId="{D381DD81-A54B-4439-8ABB-0381AE264136}" type="presParOf" srcId="{8DB574B0-B74F-479A-BC81-9E2869FFA5CE}" destId="{689E79AA-2EA2-440A-9499-0F34BBC0E59B}" srcOrd="0" destOrd="0" presId="urn:microsoft.com/office/officeart/2005/8/layout/hierarchy1"/>
    <dgm:cxn modelId="{2CA84196-091D-49F1-8E47-8D21DF89AD0C}" type="presParOf" srcId="{689E79AA-2EA2-440A-9499-0F34BBC0E59B}" destId="{2A87A6F7-8171-42B2-9232-77D7264926CE}" srcOrd="0" destOrd="0" presId="urn:microsoft.com/office/officeart/2005/8/layout/hierarchy1"/>
    <dgm:cxn modelId="{4777860E-A157-4FB2-8423-AEE205624076}" type="presParOf" srcId="{2A87A6F7-8171-42B2-9232-77D7264926CE}" destId="{CC11542F-2910-417F-AAD1-4DB55D0F5F53}" srcOrd="0" destOrd="0" presId="urn:microsoft.com/office/officeart/2005/8/layout/hierarchy1"/>
    <dgm:cxn modelId="{DBEE5909-BC89-4894-9930-FC8A9AAD0E30}" type="presParOf" srcId="{2A87A6F7-8171-42B2-9232-77D7264926CE}" destId="{F52172FF-392C-4963-BAFC-3E0EF9F893EB}" srcOrd="1" destOrd="0" presId="urn:microsoft.com/office/officeart/2005/8/layout/hierarchy1"/>
    <dgm:cxn modelId="{FF392154-B48A-4918-9E68-CF6A82FF9228}" type="presParOf" srcId="{689E79AA-2EA2-440A-9499-0F34BBC0E59B}" destId="{A6491565-42C6-4D53-BE8E-AA49F3560985}" srcOrd="1" destOrd="0" presId="urn:microsoft.com/office/officeart/2005/8/layout/hierarchy1"/>
    <dgm:cxn modelId="{F926A4DB-35AF-4873-8DEA-5E875C71B5B1}" type="presParOf" srcId="{8DB574B0-B74F-479A-BC81-9E2869FFA5CE}" destId="{22ABACA7-1A2E-4AE0-9A6E-84FE0430650A}" srcOrd="1" destOrd="0" presId="urn:microsoft.com/office/officeart/2005/8/layout/hierarchy1"/>
    <dgm:cxn modelId="{5D885546-3BD6-436E-8EC9-65E2648B09E3}" type="presParOf" srcId="{22ABACA7-1A2E-4AE0-9A6E-84FE0430650A}" destId="{D21D3B71-F1F8-435C-960F-5747C5826B5F}" srcOrd="0" destOrd="0" presId="urn:microsoft.com/office/officeart/2005/8/layout/hierarchy1"/>
    <dgm:cxn modelId="{74645109-1B62-464A-8791-FF83B363A48D}" type="presParOf" srcId="{D21D3B71-F1F8-435C-960F-5747C5826B5F}" destId="{5E109F28-B380-46B2-A83A-FA0F3FAE2279}" srcOrd="0" destOrd="0" presId="urn:microsoft.com/office/officeart/2005/8/layout/hierarchy1"/>
    <dgm:cxn modelId="{60F1B386-BEC7-46B6-8692-EA053C0713C9}" type="presParOf" srcId="{D21D3B71-F1F8-435C-960F-5747C5826B5F}" destId="{0C55F870-00A5-479E-889F-076886877175}" srcOrd="1" destOrd="0" presId="urn:microsoft.com/office/officeart/2005/8/layout/hierarchy1"/>
    <dgm:cxn modelId="{185F5D2C-DED2-43F9-9AD9-5D0A2AF67475}" type="presParOf" srcId="{22ABACA7-1A2E-4AE0-9A6E-84FE0430650A}" destId="{6430BE6A-51EB-47CC-A7B7-150245D8DC19}" srcOrd="1" destOrd="0" presId="urn:microsoft.com/office/officeart/2005/8/layout/hierarchy1"/>
    <dgm:cxn modelId="{AB11C4D9-13B7-42E4-8B5A-428A9D3414E5}" type="presParOf" srcId="{8DB574B0-B74F-479A-BC81-9E2869FFA5CE}" destId="{4E273E71-D4CB-4CB2-AE32-8EC2E4BAA05B}" srcOrd="2" destOrd="0" presId="urn:microsoft.com/office/officeart/2005/8/layout/hierarchy1"/>
    <dgm:cxn modelId="{659F3020-792A-4C8F-A9FF-B7373A44F71C}" type="presParOf" srcId="{4E273E71-D4CB-4CB2-AE32-8EC2E4BAA05B}" destId="{43911BE8-BDB2-469A-B4CA-1FBA75884688}" srcOrd="0" destOrd="0" presId="urn:microsoft.com/office/officeart/2005/8/layout/hierarchy1"/>
    <dgm:cxn modelId="{9FB2567E-EC9D-495F-ABB3-A978B5EA7E0F}" type="presParOf" srcId="{43911BE8-BDB2-469A-B4CA-1FBA75884688}" destId="{31537721-2053-435D-A034-FBBFA6DB2C8F}" srcOrd="0" destOrd="0" presId="urn:microsoft.com/office/officeart/2005/8/layout/hierarchy1"/>
    <dgm:cxn modelId="{BEBEE69D-F088-43CF-A857-3450041D0F3B}" type="presParOf" srcId="{43911BE8-BDB2-469A-B4CA-1FBA75884688}" destId="{32658383-4D9A-4988-9DBF-FA027863FD8B}" srcOrd="1" destOrd="0" presId="urn:microsoft.com/office/officeart/2005/8/layout/hierarchy1"/>
    <dgm:cxn modelId="{4CF5B088-60B2-46A0-AA59-42DDD4F2C280}" type="presParOf" srcId="{4E273E71-D4CB-4CB2-AE32-8EC2E4BAA05B}" destId="{9C28E2C8-FE57-4A2E-A3DA-72536E0D82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1542F-2910-417F-AAD1-4DB55D0F5F53}">
      <dsp:nvSpPr>
        <dsp:cNvPr id="0" name=""/>
        <dsp:cNvSpPr/>
      </dsp:nvSpPr>
      <dsp:spPr>
        <a:xfrm>
          <a:off x="0" y="788172"/>
          <a:ext cx="2859785" cy="1815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172FF-392C-4963-BAFC-3E0EF9F893EB}">
      <dsp:nvSpPr>
        <dsp:cNvPr id="0" name=""/>
        <dsp:cNvSpPr/>
      </dsp:nvSpPr>
      <dsp:spPr>
        <a:xfrm>
          <a:off x="317753"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1" kern="1200"/>
            <a:t>Oogleden met wimpers</a:t>
          </a:r>
          <a:r>
            <a:rPr lang="nl-NL" sz="2200" kern="1200"/>
            <a:t>: ze bedekken de oogbol en beschermen tegen licht en stof;</a:t>
          </a:r>
          <a:endParaRPr lang="en-US" sz="2200" kern="1200"/>
        </a:p>
      </dsp:txBody>
      <dsp:txXfrm>
        <a:off x="370941" y="1143227"/>
        <a:ext cx="2753409" cy="1709588"/>
      </dsp:txXfrm>
    </dsp:sp>
    <dsp:sp modelId="{5E109F28-B380-46B2-A83A-FA0F3FAE2279}">
      <dsp:nvSpPr>
        <dsp:cNvPr id="0" name=""/>
        <dsp:cNvSpPr/>
      </dsp:nvSpPr>
      <dsp:spPr>
        <a:xfrm>
          <a:off x="3495293" y="788172"/>
          <a:ext cx="2859785" cy="1815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5F870-00A5-479E-889F-076886877175}">
      <dsp:nvSpPr>
        <dsp:cNvPr id="0" name=""/>
        <dsp:cNvSpPr/>
      </dsp:nvSpPr>
      <dsp:spPr>
        <a:xfrm>
          <a:off x="3813047"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1" kern="1200"/>
            <a:t>Oogspieren</a:t>
          </a:r>
          <a:r>
            <a:rPr lang="nl-NL" sz="2200" kern="1200"/>
            <a:t>: 3 paar, ze verbinden de oogbol met de wand van de oogkas;</a:t>
          </a:r>
          <a:endParaRPr lang="en-US" sz="2200" kern="1200"/>
        </a:p>
      </dsp:txBody>
      <dsp:txXfrm>
        <a:off x="3866235" y="1143227"/>
        <a:ext cx="2753409" cy="1709588"/>
      </dsp:txXfrm>
    </dsp:sp>
    <dsp:sp modelId="{31537721-2053-435D-A034-FBBFA6DB2C8F}">
      <dsp:nvSpPr>
        <dsp:cNvPr id="0" name=""/>
        <dsp:cNvSpPr/>
      </dsp:nvSpPr>
      <dsp:spPr>
        <a:xfrm>
          <a:off x="6990587" y="788172"/>
          <a:ext cx="2859785" cy="1815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58383-4D9A-4988-9DBF-FA027863FD8B}">
      <dsp:nvSpPr>
        <dsp:cNvPr id="0" name=""/>
        <dsp:cNvSpPr/>
      </dsp:nvSpPr>
      <dsp:spPr>
        <a:xfrm>
          <a:off x="7308341" y="1090039"/>
          <a:ext cx="2859785" cy="18159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1" kern="1200"/>
            <a:t>Traanapparaat</a:t>
          </a:r>
          <a:r>
            <a:rPr lang="nl-NL" sz="2200" kern="1200"/>
            <a:t>: traanklier, 2 traankanaaltjes, traanzak en traanbuis.</a:t>
          </a:r>
          <a:endParaRPr lang="en-US" sz="2200" kern="1200"/>
        </a:p>
      </dsp:txBody>
      <dsp:txXfrm>
        <a:off x="7361529" y="1143227"/>
        <a:ext cx="2753409" cy="17095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3/11/2021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53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3/11/2021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8808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3/11/2021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84566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3/11/2021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68419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3/11/2021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03166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3/11/2021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32387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3/11/2021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7636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3/11/2021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056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3/11/2021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9071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3/11/2021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950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3/11/2021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55923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3/11/2021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317870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a:extLst>
              <a:ext uri="{FF2B5EF4-FFF2-40B4-BE49-F238E27FC236}">
                <a16:creationId xmlns:a16="http://schemas.microsoft.com/office/drawing/2014/main" id="{28BD8D4A-538D-4983-8FE3-26FBB83BC842}"/>
              </a:ext>
            </a:extLst>
          </p:cNvPr>
          <p:cNvPicPr>
            <a:picLocks noChangeAspect="1"/>
          </p:cNvPicPr>
          <p:nvPr/>
        </p:nvPicPr>
        <p:blipFill rotWithShape="1">
          <a:blip r:embed="rId2"/>
          <a:srcRect t="15143" r="2"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5"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537C8F7-29DB-4D5B-A532-890C7474D250}"/>
              </a:ext>
            </a:extLst>
          </p:cNvPr>
          <p:cNvSpPr>
            <a:spLocks noGrp="1"/>
          </p:cNvSpPr>
          <p:nvPr>
            <p:ph type="ctrTitle"/>
          </p:nvPr>
        </p:nvSpPr>
        <p:spPr>
          <a:xfrm>
            <a:off x="477981" y="1122363"/>
            <a:ext cx="4023360" cy="3204134"/>
          </a:xfrm>
        </p:spPr>
        <p:txBody>
          <a:bodyPr anchor="b">
            <a:normAutofit/>
          </a:bodyPr>
          <a:lstStyle/>
          <a:p>
            <a:r>
              <a:rPr lang="nl-NL" sz="3600" dirty="0"/>
              <a:t>Anatomie van het oog en het rode oog</a:t>
            </a:r>
            <a:br>
              <a:rPr lang="nl-NL" sz="3600" dirty="0"/>
            </a:br>
            <a:br>
              <a:rPr lang="nl-NL" sz="1600" b="0" i="1" dirty="0"/>
            </a:br>
            <a:r>
              <a:rPr lang="nl-NL" sz="1600" b="0" i="1" dirty="0"/>
              <a:t>H8 A/F, H13 MK</a:t>
            </a:r>
            <a:endParaRPr lang="nl-NL" sz="3600" b="0" i="1" dirty="0"/>
          </a:p>
        </p:txBody>
      </p:sp>
      <p:sp>
        <p:nvSpPr>
          <p:cNvPr id="3" name="Ondertitel 2">
            <a:extLst>
              <a:ext uri="{FF2B5EF4-FFF2-40B4-BE49-F238E27FC236}">
                <a16:creationId xmlns:a16="http://schemas.microsoft.com/office/drawing/2014/main" id="{E501BBDB-203C-4FA0-9CC0-7145CD51C256}"/>
              </a:ext>
            </a:extLst>
          </p:cNvPr>
          <p:cNvSpPr>
            <a:spLocks noGrp="1"/>
          </p:cNvSpPr>
          <p:nvPr>
            <p:ph type="subTitle" idx="1"/>
          </p:nvPr>
        </p:nvSpPr>
        <p:spPr>
          <a:xfrm>
            <a:off x="477981" y="4872922"/>
            <a:ext cx="3933306" cy="1208141"/>
          </a:xfrm>
        </p:spPr>
        <p:txBody>
          <a:bodyPr>
            <a:normAutofit/>
          </a:bodyPr>
          <a:lstStyle/>
          <a:p>
            <a:pPr>
              <a:lnSpc>
                <a:spcPct val="100000"/>
              </a:lnSpc>
            </a:pPr>
            <a:r>
              <a:rPr lang="nl-NL" sz="1700" dirty="0"/>
              <a:t>Medische Kennis</a:t>
            </a:r>
          </a:p>
          <a:p>
            <a:pPr>
              <a:lnSpc>
                <a:spcPct val="100000"/>
              </a:lnSpc>
            </a:pPr>
            <a:r>
              <a:rPr lang="nl-NL" sz="1700" dirty="0"/>
              <a:t>Maart 2021</a:t>
            </a:r>
          </a:p>
          <a:p>
            <a:pPr>
              <a:lnSpc>
                <a:spcPct val="100000"/>
              </a:lnSpc>
            </a:pPr>
            <a:r>
              <a:rPr lang="nl-NL" sz="1700" dirty="0"/>
              <a:t>Hanneke van Tuinen</a:t>
            </a:r>
          </a:p>
        </p:txBody>
      </p:sp>
      <p:sp>
        <p:nvSpPr>
          <p:cNvPr id="27"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47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4DCEAFD-88E6-4033-A1A5-B2D5B5986256}"/>
              </a:ext>
            </a:extLst>
          </p:cNvPr>
          <p:cNvSpPr>
            <a:spLocks noGrp="1"/>
          </p:cNvSpPr>
          <p:nvPr>
            <p:ph type="title"/>
          </p:nvPr>
        </p:nvSpPr>
        <p:spPr>
          <a:xfrm>
            <a:off x="5080216" y="1076324"/>
            <a:ext cx="6272784" cy="1535051"/>
          </a:xfrm>
        </p:spPr>
        <p:txBody>
          <a:bodyPr anchor="b">
            <a:normAutofit/>
          </a:bodyPr>
          <a:lstStyle/>
          <a:p>
            <a:r>
              <a:rPr lang="nl-NL" sz="5200"/>
              <a:t>Keratitis</a:t>
            </a:r>
          </a:p>
        </p:txBody>
      </p:sp>
      <p:pic>
        <p:nvPicPr>
          <p:cNvPr id="4" name="Picture 2" descr="Afbeeldingsresultaat voor keratitis">
            <a:extLst>
              <a:ext uri="{FF2B5EF4-FFF2-40B4-BE49-F238E27FC236}">
                <a16:creationId xmlns:a16="http://schemas.microsoft.com/office/drawing/2014/main" id="{BA7AA2B4-076C-4FA8-A5F1-9E682C96C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72" r="27453"/>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202F2E9-5F11-4D44-958D-B40DB392E42F}"/>
              </a:ext>
            </a:extLst>
          </p:cNvPr>
          <p:cNvSpPr>
            <a:spLocks noGrp="1"/>
          </p:cNvSpPr>
          <p:nvPr>
            <p:ph idx="1"/>
          </p:nvPr>
        </p:nvSpPr>
        <p:spPr>
          <a:xfrm>
            <a:off x="5080216" y="3351276"/>
            <a:ext cx="6272784" cy="2825686"/>
          </a:xfrm>
        </p:spPr>
        <p:txBody>
          <a:bodyPr>
            <a:normAutofit fontScale="62500" lnSpcReduction="20000"/>
          </a:bodyPr>
          <a:lstStyle/>
          <a:p>
            <a:pPr marL="0" indent="0">
              <a:lnSpc>
                <a:spcPct val="100000"/>
              </a:lnSpc>
              <a:buNone/>
            </a:pPr>
            <a:r>
              <a:rPr lang="nl-NL" sz="1300" dirty="0"/>
              <a:t>Is een ontsteking van het hoornvlies (cornea). Oorzaken kunnen zijn:</a:t>
            </a:r>
          </a:p>
          <a:p>
            <a:pPr>
              <a:lnSpc>
                <a:spcPct val="100000"/>
              </a:lnSpc>
            </a:pPr>
            <a:r>
              <a:rPr lang="nl-NL" sz="1300" dirty="0"/>
              <a:t>Infectie t.g.v. een bacterie of virus (veelvoorkomende oorzaak is herpes simplex), schimmel of parasiet;</a:t>
            </a:r>
          </a:p>
          <a:p>
            <a:pPr marL="0" indent="0">
              <a:lnSpc>
                <a:spcPct val="100000"/>
              </a:lnSpc>
              <a:buNone/>
            </a:pPr>
            <a:r>
              <a:rPr lang="nl-NL" sz="1300" b="1" dirty="0"/>
              <a:t>Symptomen:</a:t>
            </a:r>
          </a:p>
          <a:p>
            <a:pPr>
              <a:lnSpc>
                <a:spcPct val="100000"/>
              </a:lnSpc>
            </a:pPr>
            <a:r>
              <a:rPr lang="nl-NL" sz="1300" dirty="0"/>
              <a:t>Pijnlijk;</a:t>
            </a:r>
          </a:p>
          <a:p>
            <a:pPr>
              <a:lnSpc>
                <a:spcPct val="100000"/>
              </a:lnSpc>
            </a:pPr>
            <a:r>
              <a:rPr lang="nl-NL" sz="1300" dirty="0"/>
              <a:t>Roodheid;</a:t>
            </a:r>
          </a:p>
          <a:p>
            <a:pPr>
              <a:lnSpc>
                <a:spcPct val="100000"/>
              </a:lnSpc>
            </a:pPr>
            <a:r>
              <a:rPr lang="nl-NL" sz="1300" dirty="0"/>
              <a:t>Gezichtsvermogen neemt af;</a:t>
            </a:r>
          </a:p>
          <a:p>
            <a:pPr>
              <a:lnSpc>
                <a:spcPct val="100000"/>
              </a:lnSpc>
            </a:pPr>
            <a:r>
              <a:rPr lang="nl-NL" sz="1300" dirty="0"/>
              <a:t>Patiënt is lichtschuw;</a:t>
            </a:r>
          </a:p>
          <a:p>
            <a:pPr>
              <a:lnSpc>
                <a:spcPct val="100000"/>
              </a:lnSpc>
            </a:pPr>
            <a:r>
              <a:rPr lang="nl-NL" sz="1300" dirty="0"/>
              <a:t>Tranende en rode ogen.</a:t>
            </a:r>
          </a:p>
          <a:p>
            <a:pPr marL="0" indent="0">
              <a:lnSpc>
                <a:spcPct val="100000"/>
              </a:lnSpc>
              <a:buNone/>
            </a:pPr>
            <a:r>
              <a:rPr lang="nl-NL" sz="1300" b="1" dirty="0"/>
              <a:t>Behandeling: </a:t>
            </a:r>
            <a:r>
              <a:rPr lang="nl-NL" sz="1300" dirty="0"/>
              <a:t>in geval van herpes simplex antivirale middelen (</a:t>
            </a:r>
            <a:r>
              <a:rPr lang="nl-NL" sz="1300" dirty="0" err="1"/>
              <a:t>Aciclovir</a:t>
            </a:r>
            <a:r>
              <a:rPr lang="nl-NL" sz="1300" dirty="0"/>
              <a:t>® zalf en/of tabletten), evt. corticosteroïden.</a:t>
            </a:r>
          </a:p>
          <a:p>
            <a:pPr marL="0" indent="0">
              <a:lnSpc>
                <a:spcPct val="100000"/>
              </a:lnSpc>
              <a:buNone/>
            </a:pPr>
            <a:r>
              <a:rPr lang="nl-NL" sz="1300" i="1" dirty="0"/>
              <a:t>Na afloop van de infectie kan littekenvorming ontstaan. De gevoeligheid van het hoornvlies kan verminderd zijn waardoor het oog erg kwetsbaar wordt. </a:t>
            </a:r>
          </a:p>
          <a:p>
            <a:pPr marL="0" indent="0">
              <a:lnSpc>
                <a:spcPct val="100000"/>
              </a:lnSpc>
              <a:buNone/>
            </a:pPr>
            <a:r>
              <a:rPr lang="nl-NL" sz="1300" i="1" dirty="0"/>
              <a:t>Afname gezichtsvermogen</a:t>
            </a:r>
          </a:p>
          <a:p>
            <a:pPr marL="0" indent="0">
              <a:lnSpc>
                <a:spcPct val="100000"/>
              </a:lnSpc>
              <a:buNone/>
            </a:pPr>
            <a:r>
              <a:rPr lang="nl-NL" sz="1300" i="1" dirty="0"/>
              <a:t>Veel pijn of oogontsteking gaat niet over? Dan verwijzing naar oogarts.</a:t>
            </a:r>
          </a:p>
        </p:txBody>
      </p:sp>
    </p:spTree>
    <p:extLst>
      <p:ext uri="{BB962C8B-B14F-4D97-AF65-F5344CB8AC3E}">
        <p14:creationId xmlns:p14="http://schemas.microsoft.com/office/powerpoint/2010/main" val="9233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6"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65CA196-8ED8-454A-A9B4-435E3F8A0136}"/>
              </a:ext>
            </a:extLst>
          </p:cNvPr>
          <p:cNvSpPr>
            <a:spLocks noGrp="1"/>
          </p:cNvSpPr>
          <p:nvPr>
            <p:ph type="title"/>
          </p:nvPr>
        </p:nvSpPr>
        <p:spPr>
          <a:xfrm>
            <a:off x="841246" y="978619"/>
            <a:ext cx="5991244" cy="1106424"/>
          </a:xfrm>
        </p:spPr>
        <p:txBody>
          <a:bodyPr>
            <a:normAutofit/>
          </a:bodyPr>
          <a:lstStyle/>
          <a:p>
            <a:r>
              <a:rPr lang="nl-NL" sz="3200"/>
              <a:t>Uveïtis</a:t>
            </a:r>
          </a:p>
        </p:txBody>
      </p:sp>
      <p:sp>
        <p:nvSpPr>
          <p:cNvPr id="5137"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8"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2ABBF086-BDDF-4D05-AEA0-0A82A1347E2A}"/>
              </a:ext>
            </a:extLst>
          </p:cNvPr>
          <p:cNvSpPr>
            <a:spLocks noGrp="1"/>
          </p:cNvSpPr>
          <p:nvPr>
            <p:ph idx="1"/>
          </p:nvPr>
        </p:nvSpPr>
        <p:spPr>
          <a:xfrm>
            <a:off x="841247" y="2252870"/>
            <a:ext cx="6334349" cy="3876674"/>
          </a:xfrm>
        </p:spPr>
        <p:txBody>
          <a:bodyPr>
            <a:normAutofit fontScale="92500" lnSpcReduction="20000"/>
          </a:bodyPr>
          <a:lstStyle/>
          <a:p>
            <a:pPr marL="0" indent="0">
              <a:lnSpc>
                <a:spcPct val="100000"/>
              </a:lnSpc>
              <a:buNone/>
            </a:pPr>
            <a:r>
              <a:rPr lang="nl-NL" sz="1050" dirty="0"/>
              <a:t>Het is een verzamelnaam voor alle inwendige oogontstekingen.</a:t>
            </a:r>
          </a:p>
          <a:p>
            <a:pPr marL="0" indent="0">
              <a:lnSpc>
                <a:spcPct val="100000"/>
              </a:lnSpc>
              <a:buNone/>
            </a:pPr>
            <a:r>
              <a:rPr lang="nl-NL" sz="1050" dirty="0"/>
              <a:t>Bij </a:t>
            </a:r>
            <a:r>
              <a:rPr lang="nl-NL" sz="1050" dirty="0" err="1"/>
              <a:t>uveïtis</a:t>
            </a:r>
            <a:r>
              <a:rPr lang="nl-NL" sz="1050" dirty="0"/>
              <a:t> kunnen de volgende delen van het oog ontstoken zijn:</a:t>
            </a:r>
          </a:p>
          <a:p>
            <a:pPr>
              <a:lnSpc>
                <a:spcPct val="100000"/>
              </a:lnSpc>
            </a:pPr>
            <a:r>
              <a:rPr lang="nl-NL" sz="1050" dirty="0"/>
              <a:t>De voorkant van het oog, het deel tussen het hoornvlies en de iris (</a:t>
            </a:r>
            <a:r>
              <a:rPr lang="nl-NL" sz="1050" dirty="0" err="1"/>
              <a:t>uveïtis</a:t>
            </a:r>
            <a:r>
              <a:rPr lang="nl-NL" sz="1050" dirty="0"/>
              <a:t> </a:t>
            </a:r>
            <a:r>
              <a:rPr lang="nl-NL" sz="1050" dirty="0" err="1"/>
              <a:t>anterior</a:t>
            </a:r>
            <a:r>
              <a:rPr lang="nl-NL" sz="1050" dirty="0"/>
              <a:t>, meest voorkomend);</a:t>
            </a:r>
          </a:p>
          <a:p>
            <a:pPr>
              <a:lnSpc>
                <a:spcPct val="100000"/>
              </a:lnSpc>
            </a:pPr>
            <a:r>
              <a:rPr lang="nl-NL" sz="1050" dirty="0"/>
              <a:t>Het middelste deel van het oog: het glasvocht (</a:t>
            </a:r>
            <a:r>
              <a:rPr lang="nl-NL" sz="1050" dirty="0" err="1"/>
              <a:t>uveïtis</a:t>
            </a:r>
            <a:r>
              <a:rPr lang="nl-NL" sz="1050" dirty="0"/>
              <a:t> intermediair);</a:t>
            </a:r>
          </a:p>
          <a:p>
            <a:pPr>
              <a:lnSpc>
                <a:spcPct val="100000"/>
              </a:lnSpc>
            </a:pPr>
            <a:r>
              <a:rPr lang="nl-NL" sz="1050" dirty="0"/>
              <a:t>De achterkant van het oog: het vaatvlies en/of netvlies (</a:t>
            </a:r>
            <a:r>
              <a:rPr lang="nl-NL" sz="1050" dirty="0" err="1"/>
              <a:t>uveïtis</a:t>
            </a:r>
            <a:r>
              <a:rPr lang="nl-NL" sz="1050" dirty="0"/>
              <a:t> posterior);</a:t>
            </a:r>
          </a:p>
          <a:p>
            <a:pPr>
              <a:lnSpc>
                <a:spcPct val="100000"/>
              </a:lnSpc>
            </a:pPr>
            <a:r>
              <a:rPr lang="nl-NL" sz="1050" dirty="0"/>
              <a:t>Ontsteking van het hele oog (</a:t>
            </a:r>
            <a:r>
              <a:rPr lang="nl-NL" sz="1050" dirty="0" err="1"/>
              <a:t>panuveïtis</a:t>
            </a:r>
            <a:r>
              <a:rPr lang="nl-NL" sz="1050" dirty="0"/>
              <a:t>).</a:t>
            </a:r>
          </a:p>
          <a:p>
            <a:pPr marL="0" indent="0">
              <a:lnSpc>
                <a:spcPct val="100000"/>
              </a:lnSpc>
              <a:buNone/>
            </a:pPr>
            <a:r>
              <a:rPr lang="nl-NL" sz="1050" b="1" dirty="0"/>
              <a:t>Oorzaken: </a:t>
            </a:r>
            <a:r>
              <a:rPr lang="nl-NL" sz="1050" dirty="0"/>
              <a:t>vaak onbekend, maar heeft wel te maken met ontregeling van het afweersysteem of een infectie. Komt vaker voor bij mensen die al een ontstekingsziekte hebben, zoals reuma of ziekte van </a:t>
            </a:r>
            <a:r>
              <a:rPr lang="nl-NL" sz="1050" dirty="0" err="1"/>
              <a:t>Crohn</a:t>
            </a:r>
            <a:r>
              <a:rPr lang="nl-NL" sz="1050" dirty="0"/>
              <a:t>.</a:t>
            </a:r>
          </a:p>
          <a:p>
            <a:pPr marL="0" indent="0">
              <a:lnSpc>
                <a:spcPct val="100000"/>
              </a:lnSpc>
              <a:buNone/>
            </a:pPr>
            <a:r>
              <a:rPr lang="nl-NL" sz="1050" b="1" dirty="0"/>
              <a:t>Symptomen:</a:t>
            </a:r>
          </a:p>
          <a:p>
            <a:pPr>
              <a:lnSpc>
                <a:spcPct val="100000"/>
              </a:lnSpc>
            </a:pPr>
            <a:r>
              <a:rPr lang="nl-NL" sz="1050" dirty="0"/>
              <a:t>Klachten kunnen in korte tijd beginnen (binnen 1, 2 dagen);</a:t>
            </a:r>
          </a:p>
          <a:p>
            <a:pPr>
              <a:lnSpc>
                <a:spcPct val="100000"/>
              </a:lnSpc>
            </a:pPr>
            <a:r>
              <a:rPr lang="nl-NL" sz="1050" dirty="0"/>
              <a:t>Oog wordt pijnlijk of rood;</a:t>
            </a:r>
          </a:p>
          <a:p>
            <a:pPr>
              <a:lnSpc>
                <a:spcPct val="100000"/>
              </a:lnSpc>
            </a:pPr>
            <a:r>
              <a:rPr lang="nl-NL" sz="1050" dirty="0"/>
              <a:t>Minder goed zien/wazig zien;</a:t>
            </a:r>
          </a:p>
          <a:p>
            <a:pPr>
              <a:lnSpc>
                <a:spcPct val="100000"/>
              </a:lnSpc>
            </a:pPr>
            <a:r>
              <a:rPr lang="nl-NL" sz="1050" dirty="0"/>
              <a:t>Overgevoeligheid voor licht;</a:t>
            </a:r>
          </a:p>
          <a:p>
            <a:pPr>
              <a:lnSpc>
                <a:spcPct val="100000"/>
              </a:lnSpc>
            </a:pPr>
            <a:r>
              <a:rPr lang="nl-NL" sz="1050" dirty="0"/>
              <a:t>Zwarte vlekjes of slierten in beeld.</a:t>
            </a:r>
          </a:p>
          <a:p>
            <a:pPr marL="0" indent="0">
              <a:lnSpc>
                <a:spcPct val="100000"/>
              </a:lnSpc>
              <a:buNone/>
            </a:pPr>
            <a:r>
              <a:rPr lang="nl-NL" sz="1050" b="1" dirty="0"/>
              <a:t>Behandeling:</a:t>
            </a:r>
            <a:r>
              <a:rPr lang="nl-NL" sz="1050" dirty="0"/>
              <a:t> oogdruppels met ontstekingsremmers (corticosteroïden). In ernstige gevallen injecties, tabletten of zelfs een operatie (hangt af van soort en ernst </a:t>
            </a:r>
            <a:r>
              <a:rPr lang="nl-NL" sz="1050" dirty="0" err="1"/>
              <a:t>uveïtis</a:t>
            </a:r>
            <a:r>
              <a:rPr lang="nl-NL" sz="1050" dirty="0"/>
              <a:t>).</a:t>
            </a:r>
            <a:endParaRPr lang="nl-NL" sz="1050" b="1" dirty="0"/>
          </a:p>
        </p:txBody>
      </p:sp>
      <p:pic>
        <p:nvPicPr>
          <p:cNvPr id="5122" name="Picture 2" descr="Vergelijking Tussen Het Oog Heeft De Symptomen Van Uveïtis Anterior En  Normaal. Illustratie Over Van Oogziekten. Royalty Vrije Cliparts, Vectoren,  En Stock Illustratie. Image 91620599.">
            <a:extLst>
              <a:ext uri="{FF2B5EF4-FFF2-40B4-BE49-F238E27FC236}">
                <a16:creationId xmlns:a16="http://schemas.microsoft.com/office/drawing/2014/main" id="{4CB4F265-7D37-4C9F-ABC2-D9772D363A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79814" y="700501"/>
            <a:ext cx="4097657" cy="535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0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E9475743-A407-41D3-99E5-E3D1421B00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5"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2ED9FA0-381A-4653-9155-5DFFF51A5CFD}"/>
              </a:ext>
            </a:extLst>
          </p:cNvPr>
          <p:cNvSpPr>
            <a:spLocks noGrp="1"/>
          </p:cNvSpPr>
          <p:nvPr>
            <p:ph type="title"/>
          </p:nvPr>
        </p:nvSpPr>
        <p:spPr>
          <a:xfrm>
            <a:off x="371094" y="1161288"/>
            <a:ext cx="3438144" cy="1124712"/>
          </a:xfrm>
        </p:spPr>
        <p:txBody>
          <a:bodyPr anchor="b">
            <a:normAutofit/>
          </a:bodyPr>
          <a:lstStyle/>
          <a:p>
            <a:r>
              <a:rPr lang="nl-NL" sz="2800" dirty="0"/>
              <a:t>Acuut glaucoom (groene staar)</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491B3BD-F79C-4710-A9A1-F764D3E6E0FF}"/>
              </a:ext>
            </a:extLst>
          </p:cNvPr>
          <p:cNvSpPr>
            <a:spLocks noGrp="1"/>
          </p:cNvSpPr>
          <p:nvPr>
            <p:ph idx="1"/>
          </p:nvPr>
        </p:nvSpPr>
        <p:spPr>
          <a:xfrm>
            <a:off x="371093" y="2718054"/>
            <a:ext cx="3991501" cy="3207258"/>
          </a:xfrm>
        </p:spPr>
        <p:txBody>
          <a:bodyPr anchor="t">
            <a:normAutofit lnSpcReduction="10000"/>
          </a:bodyPr>
          <a:lstStyle/>
          <a:p>
            <a:pPr marL="0" indent="0">
              <a:lnSpc>
                <a:spcPct val="100000"/>
              </a:lnSpc>
              <a:buNone/>
            </a:pPr>
            <a:r>
              <a:rPr lang="nl-NL" sz="1100" dirty="0"/>
              <a:t>Bij glaucoom kan het kamervocht niet goed af worden gevoerd, waardoor de druk in de oogbol toeneemt en er schade op kan treden aan de oogzenuw. Bij acuut glaucoom is er dus een plotselinge afsluiting van de afvoer van </a:t>
            </a:r>
            <a:r>
              <a:rPr lang="nl-NL" sz="1100"/>
              <a:t>het oogkamervocht.</a:t>
            </a:r>
            <a:endParaRPr lang="nl-NL" sz="1100" dirty="0"/>
          </a:p>
          <a:p>
            <a:pPr marL="0" indent="0">
              <a:lnSpc>
                <a:spcPct val="100000"/>
              </a:lnSpc>
              <a:buNone/>
            </a:pPr>
            <a:r>
              <a:rPr lang="nl-NL" sz="1100" b="1" dirty="0"/>
              <a:t>Symptomen:</a:t>
            </a:r>
          </a:p>
          <a:p>
            <a:pPr>
              <a:lnSpc>
                <a:spcPct val="100000"/>
              </a:lnSpc>
            </a:pPr>
            <a:r>
              <a:rPr lang="nl-NL" sz="1100" dirty="0"/>
              <a:t>Plotselinge, hevige pijn aan 1 oog;</a:t>
            </a:r>
          </a:p>
          <a:p>
            <a:pPr>
              <a:lnSpc>
                <a:spcPct val="100000"/>
              </a:lnSpc>
            </a:pPr>
            <a:r>
              <a:rPr lang="nl-NL" sz="1100" dirty="0"/>
              <a:t>Roodheid;</a:t>
            </a:r>
          </a:p>
          <a:p>
            <a:pPr>
              <a:lnSpc>
                <a:spcPct val="100000"/>
              </a:lnSpc>
            </a:pPr>
            <a:r>
              <a:rPr lang="nl-NL" sz="1100" dirty="0"/>
              <a:t>Tranen;</a:t>
            </a:r>
          </a:p>
          <a:p>
            <a:pPr>
              <a:lnSpc>
                <a:spcPct val="100000"/>
              </a:lnSpc>
            </a:pPr>
            <a:r>
              <a:rPr lang="nl-NL" sz="1100" dirty="0"/>
              <a:t>Misselijk, braken;</a:t>
            </a:r>
          </a:p>
          <a:p>
            <a:pPr>
              <a:lnSpc>
                <a:spcPct val="100000"/>
              </a:lnSpc>
            </a:pPr>
            <a:r>
              <a:rPr lang="nl-NL" sz="1100" dirty="0"/>
              <a:t>Ernstige hoofdpijn;</a:t>
            </a:r>
          </a:p>
          <a:p>
            <a:pPr>
              <a:lnSpc>
                <a:spcPct val="100000"/>
              </a:lnSpc>
            </a:pPr>
            <a:r>
              <a:rPr lang="nl-NL" sz="1100" dirty="0"/>
              <a:t>Visusdaling.</a:t>
            </a:r>
          </a:p>
          <a:p>
            <a:pPr marL="0" indent="0">
              <a:lnSpc>
                <a:spcPct val="100000"/>
              </a:lnSpc>
              <a:buNone/>
            </a:pPr>
            <a:r>
              <a:rPr lang="nl-NL" sz="1100" i="1" dirty="0"/>
              <a:t>Kan op korte termijn leiden tot blindheid, daarom is snelle actie vereist (spoedverwijzing naar oogarts).</a:t>
            </a:r>
          </a:p>
        </p:txBody>
      </p:sp>
    </p:spTree>
    <p:extLst>
      <p:ext uri="{BB962C8B-B14F-4D97-AF65-F5344CB8AC3E}">
        <p14:creationId xmlns:p14="http://schemas.microsoft.com/office/powerpoint/2010/main" val="386501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DF44879F-6698-4394-89D4-7B3CDB92E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a:extLst>
              <a:ext uri="{FF2B5EF4-FFF2-40B4-BE49-F238E27FC236}">
                <a16:creationId xmlns:a16="http://schemas.microsoft.com/office/drawing/2014/main" id="{C65FD3B2-577C-49A0-B40E-4845C5D59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146" name="Picture 2" descr="Hoe kan U een chalazion thuis behandelen?">
            <a:extLst>
              <a:ext uri="{FF2B5EF4-FFF2-40B4-BE49-F238E27FC236}">
                <a16:creationId xmlns:a16="http://schemas.microsoft.com/office/drawing/2014/main" id="{5F0B30B5-74A5-4C08-A4B9-B8F6A4F157A2}"/>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16892" b="12796"/>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1B4C649-D30B-4A10-941A-AADB40A0D4D4}"/>
              </a:ext>
            </a:extLst>
          </p:cNvPr>
          <p:cNvSpPr>
            <a:spLocks noGrp="1"/>
          </p:cNvSpPr>
          <p:nvPr>
            <p:ph type="title"/>
          </p:nvPr>
        </p:nvSpPr>
        <p:spPr>
          <a:xfrm>
            <a:off x="841248" y="426720"/>
            <a:ext cx="10506456" cy="1919141"/>
          </a:xfrm>
        </p:spPr>
        <p:txBody>
          <a:bodyPr anchor="b">
            <a:normAutofit/>
          </a:bodyPr>
          <a:lstStyle/>
          <a:p>
            <a:r>
              <a:rPr lang="nl-NL" sz="6000">
                <a:solidFill>
                  <a:srgbClr val="FFFFFF"/>
                </a:solidFill>
              </a:rPr>
              <a:t>Andere oorzaken van het rode oog</a:t>
            </a:r>
          </a:p>
        </p:txBody>
      </p:sp>
      <p:sp>
        <p:nvSpPr>
          <p:cNvPr id="75" name="Rectangle 74">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234AB01-B74B-44B4-8B51-6F70A5D9565E}"/>
              </a:ext>
            </a:extLst>
          </p:cNvPr>
          <p:cNvSpPr>
            <a:spLocks noGrp="1"/>
          </p:cNvSpPr>
          <p:nvPr>
            <p:ph idx="1"/>
          </p:nvPr>
        </p:nvSpPr>
        <p:spPr>
          <a:xfrm>
            <a:off x="841248" y="3337269"/>
            <a:ext cx="10509504" cy="2905686"/>
          </a:xfrm>
        </p:spPr>
        <p:txBody>
          <a:bodyPr>
            <a:normAutofit/>
          </a:bodyPr>
          <a:lstStyle/>
          <a:p>
            <a:r>
              <a:rPr lang="nl-NL" sz="2000" dirty="0">
                <a:solidFill>
                  <a:srgbClr val="FFFFFF"/>
                </a:solidFill>
              </a:rPr>
              <a:t>Bloeding onder het bindvlies;</a:t>
            </a:r>
          </a:p>
          <a:p>
            <a:r>
              <a:rPr lang="nl-NL" sz="2000" dirty="0">
                <a:solidFill>
                  <a:srgbClr val="FFFFFF"/>
                </a:solidFill>
              </a:rPr>
              <a:t>Blefaritis;</a:t>
            </a:r>
          </a:p>
          <a:p>
            <a:r>
              <a:rPr lang="nl-NL" sz="2000" dirty="0" err="1">
                <a:solidFill>
                  <a:srgbClr val="FFFFFF"/>
                </a:solidFill>
              </a:rPr>
              <a:t>Hordeolum</a:t>
            </a:r>
            <a:r>
              <a:rPr lang="nl-NL" sz="2000" dirty="0">
                <a:solidFill>
                  <a:srgbClr val="FFFFFF"/>
                </a:solidFill>
              </a:rPr>
              <a:t>;</a:t>
            </a:r>
          </a:p>
          <a:p>
            <a:r>
              <a:rPr lang="nl-NL" sz="2000" dirty="0" err="1">
                <a:solidFill>
                  <a:srgbClr val="FFFFFF"/>
                </a:solidFill>
              </a:rPr>
              <a:t>Chalazion</a:t>
            </a:r>
            <a:r>
              <a:rPr lang="nl-NL" sz="2000" dirty="0">
                <a:solidFill>
                  <a:srgbClr val="FFFFFF"/>
                </a:solidFill>
              </a:rPr>
              <a:t>;</a:t>
            </a:r>
          </a:p>
          <a:p>
            <a:r>
              <a:rPr lang="nl-NL" sz="2000" dirty="0">
                <a:solidFill>
                  <a:srgbClr val="FFFFFF"/>
                </a:solidFill>
              </a:rPr>
              <a:t>Ectropion;</a:t>
            </a:r>
          </a:p>
          <a:p>
            <a:r>
              <a:rPr lang="nl-NL" sz="2000" dirty="0" err="1">
                <a:solidFill>
                  <a:srgbClr val="FFFFFF"/>
                </a:solidFill>
              </a:rPr>
              <a:t>Entropion</a:t>
            </a:r>
            <a:r>
              <a:rPr lang="nl-NL" sz="2000" dirty="0">
                <a:solidFill>
                  <a:srgbClr val="FFFFFF"/>
                </a:solidFill>
              </a:rPr>
              <a:t>.</a:t>
            </a:r>
          </a:p>
        </p:txBody>
      </p:sp>
    </p:spTree>
    <p:extLst>
      <p:ext uri="{BB962C8B-B14F-4D97-AF65-F5344CB8AC3E}">
        <p14:creationId xmlns:p14="http://schemas.microsoft.com/office/powerpoint/2010/main" val="92097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4121C-9D1B-42FF-9939-3382D1BAC1CA}"/>
              </a:ext>
            </a:extLst>
          </p:cNvPr>
          <p:cNvSpPr>
            <a:spLocks noGrp="1"/>
          </p:cNvSpPr>
          <p:nvPr>
            <p:ph type="title"/>
          </p:nvPr>
        </p:nvSpPr>
        <p:spPr/>
        <p:txBody>
          <a:bodyPr/>
          <a:lstStyle/>
          <a:p>
            <a:r>
              <a:rPr lang="nl-NL" dirty="0"/>
              <a:t>Inhoud deze les</a:t>
            </a:r>
          </a:p>
        </p:txBody>
      </p:sp>
      <p:sp>
        <p:nvSpPr>
          <p:cNvPr id="3" name="Tijdelijke aanduiding voor inhoud 2">
            <a:extLst>
              <a:ext uri="{FF2B5EF4-FFF2-40B4-BE49-F238E27FC236}">
                <a16:creationId xmlns:a16="http://schemas.microsoft.com/office/drawing/2014/main" id="{889C9C05-8029-4712-BD1E-2AA25C349C5A}"/>
              </a:ext>
            </a:extLst>
          </p:cNvPr>
          <p:cNvSpPr>
            <a:spLocks noGrp="1"/>
          </p:cNvSpPr>
          <p:nvPr>
            <p:ph idx="1"/>
          </p:nvPr>
        </p:nvSpPr>
        <p:spPr/>
        <p:txBody>
          <a:bodyPr/>
          <a:lstStyle/>
          <a:p>
            <a:r>
              <a:rPr lang="nl-NL" dirty="0"/>
              <a:t>Nabespreken opdracht (binnen)oor en duizeligheid;</a:t>
            </a:r>
          </a:p>
          <a:p>
            <a:r>
              <a:rPr lang="nl-NL" dirty="0"/>
              <a:t>Theorie anatomie van het oog en het rode oog;</a:t>
            </a:r>
          </a:p>
          <a:p>
            <a:r>
              <a:rPr lang="nl-NL" dirty="0"/>
              <a:t>Zelfstandig aan de slag met opdracht ‘Wat heb ik aan mijn oog?’</a:t>
            </a:r>
          </a:p>
        </p:txBody>
      </p:sp>
    </p:spTree>
    <p:extLst>
      <p:ext uri="{BB962C8B-B14F-4D97-AF65-F5344CB8AC3E}">
        <p14:creationId xmlns:p14="http://schemas.microsoft.com/office/powerpoint/2010/main" val="272667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38D0802-EC65-41C6-9B72-968B3C852A1F}"/>
              </a:ext>
            </a:extLst>
          </p:cNvPr>
          <p:cNvSpPr>
            <a:spLocks noGrp="1"/>
          </p:cNvSpPr>
          <p:nvPr>
            <p:ph type="title"/>
          </p:nvPr>
        </p:nvSpPr>
        <p:spPr>
          <a:xfrm>
            <a:off x="841247" y="978619"/>
            <a:ext cx="3410712" cy="1106424"/>
          </a:xfrm>
        </p:spPr>
        <p:txBody>
          <a:bodyPr>
            <a:normAutofit/>
          </a:bodyPr>
          <a:lstStyle/>
          <a:p>
            <a:r>
              <a:rPr lang="nl-NL" sz="2800" dirty="0"/>
              <a:t>Anatomie van het oog (gezichtszintuig)</a:t>
            </a:r>
          </a:p>
        </p:txBody>
      </p:sp>
      <p:sp>
        <p:nvSpPr>
          <p:cNvPr id="1030"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5FEF6F8-20CC-47AC-9384-2FEAB083D795}"/>
              </a:ext>
            </a:extLst>
          </p:cNvPr>
          <p:cNvSpPr>
            <a:spLocks noGrp="1"/>
          </p:cNvSpPr>
          <p:nvPr>
            <p:ph idx="1"/>
          </p:nvPr>
        </p:nvSpPr>
        <p:spPr>
          <a:xfrm>
            <a:off x="841247" y="2318129"/>
            <a:ext cx="3412219" cy="3702824"/>
          </a:xfrm>
        </p:spPr>
        <p:txBody>
          <a:bodyPr>
            <a:normAutofit fontScale="40000" lnSpcReduction="20000"/>
          </a:bodyPr>
          <a:lstStyle/>
          <a:p>
            <a:pPr marL="0" indent="0">
              <a:buNone/>
            </a:pPr>
            <a:r>
              <a:rPr lang="nl-NL" sz="2300" dirty="0"/>
              <a:t>Onze ogen liggen in de oogkassen van de schedel. De wand van de oogbol heeft 3 lagen/oogvliezen (</a:t>
            </a:r>
            <a:r>
              <a:rPr lang="nl-NL" sz="2300" i="1" dirty="0"/>
              <a:t>van buiten naar binnen</a:t>
            </a:r>
            <a:r>
              <a:rPr lang="nl-NL" sz="2300" dirty="0"/>
              <a:t>):</a:t>
            </a:r>
          </a:p>
          <a:p>
            <a:pPr marL="0" indent="0">
              <a:buNone/>
            </a:pPr>
            <a:r>
              <a:rPr lang="nl-NL" sz="2300" dirty="0"/>
              <a:t>1. Het </a:t>
            </a:r>
            <a:r>
              <a:rPr lang="nl-NL" sz="2300" b="1" dirty="0"/>
              <a:t>harde oogvlies</a:t>
            </a:r>
            <a:r>
              <a:rPr lang="nl-NL" sz="2300" dirty="0"/>
              <a:t> (sclera) + </a:t>
            </a:r>
            <a:r>
              <a:rPr lang="nl-NL" sz="2300" b="1" dirty="0"/>
              <a:t>hoornvlies</a:t>
            </a:r>
            <a:r>
              <a:rPr lang="nl-NL" sz="2300" dirty="0"/>
              <a:t> (cornea).</a:t>
            </a:r>
          </a:p>
          <a:p>
            <a:pPr marL="0" indent="0">
              <a:buNone/>
            </a:pPr>
            <a:r>
              <a:rPr lang="nl-NL" sz="2300" i="1" dirty="0"/>
              <a:t>Geeft stevigheid en bescherming aan onze ogen en is aanhechtingsplaats voor de oogspieren.</a:t>
            </a:r>
          </a:p>
          <a:p>
            <a:pPr marL="0" indent="0">
              <a:buNone/>
            </a:pPr>
            <a:r>
              <a:rPr lang="nl-NL" sz="2300" dirty="0"/>
              <a:t>2. Het </a:t>
            </a:r>
            <a:r>
              <a:rPr lang="nl-NL" sz="2300" b="1" dirty="0"/>
              <a:t>vaatvlies</a:t>
            </a:r>
            <a:r>
              <a:rPr lang="nl-NL" sz="2300" dirty="0"/>
              <a:t> (</a:t>
            </a:r>
            <a:r>
              <a:rPr lang="nl-NL" sz="2300" dirty="0" err="1"/>
              <a:t>uvea</a:t>
            </a:r>
            <a:r>
              <a:rPr lang="nl-NL" sz="2300" dirty="0"/>
              <a:t>) + </a:t>
            </a:r>
            <a:r>
              <a:rPr lang="nl-NL" sz="2300" b="1" dirty="0"/>
              <a:t>regenboogvlies</a:t>
            </a:r>
            <a:r>
              <a:rPr lang="nl-NL" sz="2300" dirty="0"/>
              <a:t> (iris);</a:t>
            </a:r>
          </a:p>
          <a:p>
            <a:pPr marL="0" indent="0">
              <a:buNone/>
            </a:pPr>
            <a:r>
              <a:rPr lang="nl-NL" sz="2300" i="1" dirty="0"/>
              <a:t>Het bevat veel bloedvaten die het oog voeden.</a:t>
            </a:r>
          </a:p>
          <a:p>
            <a:pPr marL="0" indent="0">
              <a:buNone/>
            </a:pPr>
            <a:r>
              <a:rPr lang="nl-NL" sz="2300" dirty="0"/>
              <a:t>3. Het </a:t>
            </a:r>
            <a:r>
              <a:rPr lang="nl-NL" sz="2300" b="1" dirty="0"/>
              <a:t>netvlies</a:t>
            </a:r>
            <a:r>
              <a:rPr lang="nl-NL" sz="2300" dirty="0"/>
              <a:t> (retina).</a:t>
            </a:r>
          </a:p>
          <a:p>
            <a:pPr marL="0" indent="0">
              <a:buNone/>
            </a:pPr>
            <a:r>
              <a:rPr lang="nl-NL" sz="2300" i="1" dirty="0"/>
              <a:t>Het netvlies bevat een </a:t>
            </a:r>
            <a:r>
              <a:rPr lang="nl-NL" sz="2300" i="1" dirty="0" err="1"/>
              <a:t>pigmentlaag</a:t>
            </a:r>
            <a:r>
              <a:rPr lang="nl-NL" sz="2300" i="1" dirty="0"/>
              <a:t> en een </a:t>
            </a:r>
            <a:r>
              <a:rPr lang="nl-NL" sz="2300" i="1" dirty="0" err="1"/>
              <a:t>zintuigcellenlaag</a:t>
            </a:r>
            <a:r>
              <a:rPr lang="nl-NL" sz="2300" i="1" dirty="0"/>
              <a:t> (met staafjes en kegeltjes).</a:t>
            </a:r>
          </a:p>
          <a:p>
            <a:pPr marL="0" indent="0">
              <a:buNone/>
            </a:pPr>
            <a:r>
              <a:rPr lang="nl-NL" sz="2300" i="1" dirty="0"/>
              <a:t>Staafjes kunnen zwart en wit onderscheiden (schemerzintuigen), kegeltjes kunnen kleuren waarnemen (</a:t>
            </a:r>
            <a:r>
              <a:rPr lang="nl-NL" sz="2300" i="1" dirty="0" err="1"/>
              <a:t>dagzintuigen</a:t>
            </a:r>
            <a:r>
              <a:rPr lang="nl-NL" sz="2300" i="1" dirty="0"/>
              <a:t>).</a:t>
            </a:r>
          </a:p>
          <a:p>
            <a:pPr marL="0" indent="0">
              <a:buNone/>
            </a:pPr>
            <a:r>
              <a:rPr lang="nl-NL" sz="2300" i="1" dirty="0"/>
              <a:t>De gele vlek (macula lutea) is de gevoeligste plek van het netvlies, dit bevat veel kegeltjes.</a:t>
            </a:r>
          </a:p>
          <a:p>
            <a:pPr marL="0" indent="0">
              <a:buNone/>
            </a:pPr>
            <a:r>
              <a:rPr lang="nl-NL" sz="2300" i="1" dirty="0"/>
              <a:t>De blinde vlek (papil): hierin zitten geen staafjes en geen kegeltjes.</a:t>
            </a:r>
          </a:p>
          <a:p>
            <a:endParaRPr lang="nl-NL" sz="1700" dirty="0"/>
          </a:p>
        </p:txBody>
      </p:sp>
      <p:pic>
        <p:nvPicPr>
          <p:cNvPr id="1026" name="Picture 2" descr="Anatomie van het oog: Oogfonds.nl">
            <a:extLst>
              <a:ext uri="{FF2B5EF4-FFF2-40B4-BE49-F238E27FC236}">
                <a16:creationId xmlns:a16="http://schemas.microsoft.com/office/drawing/2014/main" id="{1A3A4AF3-F137-41B9-9732-D86A280F87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0640" y="1764427"/>
            <a:ext cx="6656832" cy="322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7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AE9E71C-8C32-4860-8E16-95016CDBB06C}"/>
              </a:ext>
            </a:extLst>
          </p:cNvPr>
          <p:cNvSpPr>
            <a:spLocks noGrp="1"/>
          </p:cNvSpPr>
          <p:nvPr>
            <p:ph type="title"/>
          </p:nvPr>
        </p:nvSpPr>
        <p:spPr>
          <a:xfrm>
            <a:off x="5359510" y="978619"/>
            <a:ext cx="5991244" cy="1106424"/>
          </a:xfrm>
        </p:spPr>
        <p:txBody>
          <a:bodyPr>
            <a:normAutofit/>
          </a:bodyPr>
          <a:lstStyle/>
          <a:p>
            <a:r>
              <a:rPr lang="nl-NL" sz="3200"/>
              <a:t>Beeldvorming</a:t>
            </a:r>
          </a:p>
        </p:txBody>
      </p:sp>
      <p:pic>
        <p:nvPicPr>
          <p:cNvPr id="2050" name="Picture 2" descr="Anatomie van het oog | Natuurlijk Zien">
            <a:extLst>
              <a:ext uri="{FF2B5EF4-FFF2-40B4-BE49-F238E27FC236}">
                <a16:creationId xmlns:a16="http://schemas.microsoft.com/office/drawing/2014/main" id="{12129373-9F96-4804-8767-667EDA517C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4528" y="1583735"/>
            <a:ext cx="4033647" cy="3589945"/>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5EAFBD82-0957-471B-814F-06046BA0C3EA}"/>
              </a:ext>
            </a:extLst>
          </p:cNvPr>
          <p:cNvSpPr>
            <a:spLocks noGrp="1"/>
          </p:cNvSpPr>
          <p:nvPr>
            <p:ph idx="1"/>
          </p:nvPr>
        </p:nvSpPr>
        <p:spPr>
          <a:xfrm>
            <a:off x="5356861" y="2252870"/>
            <a:ext cx="5993892" cy="3560251"/>
          </a:xfrm>
        </p:spPr>
        <p:txBody>
          <a:bodyPr>
            <a:normAutofit/>
          </a:bodyPr>
          <a:lstStyle/>
          <a:p>
            <a:pPr marL="0" indent="0">
              <a:lnSpc>
                <a:spcPct val="100000"/>
              </a:lnSpc>
              <a:buNone/>
            </a:pPr>
            <a:r>
              <a:rPr lang="nl-NL" sz="1100" dirty="0"/>
              <a:t>Onze oogbol is opgevuld met doorzichtige structuren. </a:t>
            </a:r>
          </a:p>
          <a:p>
            <a:pPr marL="0" indent="0">
              <a:lnSpc>
                <a:spcPct val="100000"/>
              </a:lnSpc>
              <a:buNone/>
            </a:pPr>
            <a:r>
              <a:rPr lang="nl-NL" sz="1100" dirty="0"/>
              <a:t>Taak: samen met het hoornvlies een duidelijk beeld projecteren op het netvlies.</a:t>
            </a:r>
          </a:p>
          <a:p>
            <a:pPr>
              <a:lnSpc>
                <a:spcPct val="100000"/>
              </a:lnSpc>
            </a:pPr>
            <a:r>
              <a:rPr lang="nl-NL" sz="1100" dirty="0"/>
              <a:t>Het </a:t>
            </a:r>
            <a:r>
              <a:rPr lang="nl-NL" sz="1100" b="1" dirty="0"/>
              <a:t>kamervocht</a:t>
            </a:r>
            <a:r>
              <a:rPr lang="nl-NL" sz="1100" dirty="0"/>
              <a:t>: bevindt zich in voorste en achterste oogkamer en wordt geproduceerd door het straalvormig lichaam en regenboogvlies.</a:t>
            </a:r>
          </a:p>
          <a:p>
            <a:pPr marL="0" indent="0">
              <a:lnSpc>
                <a:spcPct val="100000"/>
              </a:lnSpc>
              <a:buNone/>
            </a:pPr>
            <a:r>
              <a:rPr lang="nl-NL" sz="1100" i="1" dirty="0"/>
              <a:t>Functie: </a:t>
            </a:r>
            <a:r>
              <a:rPr lang="nl-NL" sz="1100" dirty="0"/>
              <a:t>zorgt voor vulling van beide oogkamers, maar ook voor voeding van de lens en het regenboogvlies.</a:t>
            </a:r>
            <a:endParaRPr lang="nl-NL" sz="1100" i="1" dirty="0"/>
          </a:p>
          <a:p>
            <a:pPr>
              <a:lnSpc>
                <a:spcPct val="100000"/>
              </a:lnSpc>
            </a:pPr>
            <a:r>
              <a:rPr lang="nl-NL" sz="1100" dirty="0"/>
              <a:t>De </a:t>
            </a:r>
            <a:r>
              <a:rPr lang="nl-NL" sz="1100" b="1" dirty="0"/>
              <a:t>lens</a:t>
            </a:r>
            <a:r>
              <a:rPr lang="nl-NL" sz="1100" dirty="0"/>
              <a:t>: bevindt zich tussen de pupil en het glasachtig lichaam. Omgeven door kapsel met lensbandjes, die zorgen voor de verbinding met het straalvormig lichaam.</a:t>
            </a:r>
          </a:p>
          <a:p>
            <a:pPr>
              <a:lnSpc>
                <a:spcPct val="100000"/>
              </a:lnSpc>
            </a:pPr>
            <a:r>
              <a:rPr lang="nl-NL" sz="1100" dirty="0"/>
              <a:t>Het </a:t>
            </a:r>
            <a:r>
              <a:rPr lang="nl-NL" sz="1100" b="1" dirty="0"/>
              <a:t>glasachtig lichaam</a:t>
            </a:r>
            <a:r>
              <a:rPr lang="nl-NL" sz="1100" dirty="0"/>
              <a:t>: wordt gevormd door een soort gelei die voor 98% uit water bestaat. Zorgt voor de bolvorm van het oog.</a:t>
            </a:r>
          </a:p>
          <a:p>
            <a:pPr marL="0" indent="0">
              <a:lnSpc>
                <a:spcPct val="100000"/>
              </a:lnSpc>
              <a:buNone/>
            </a:pPr>
            <a:r>
              <a:rPr lang="nl-NL" sz="1100" dirty="0"/>
              <a:t>Lichtstralen moeten eerst het hoornvlies door, daarna het kamervocht, daarna de lens en uiteindelijk door het glasachtig lichaam voordat ze worden opgevangen door de staafjes en de kegeltjes van het netvlies.</a:t>
            </a:r>
          </a:p>
        </p:txBody>
      </p:sp>
    </p:spTree>
    <p:extLst>
      <p:ext uri="{BB962C8B-B14F-4D97-AF65-F5344CB8AC3E}">
        <p14:creationId xmlns:p14="http://schemas.microsoft.com/office/powerpoint/2010/main" val="265220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E9DF9CC-2F89-4A28-80B9-C6A05F8AF946}"/>
              </a:ext>
            </a:extLst>
          </p:cNvPr>
          <p:cNvSpPr>
            <a:spLocks noGrp="1"/>
          </p:cNvSpPr>
          <p:nvPr>
            <p:ph type="title"/>
          </p:nvPr>
        </p:nvSpPr>
        <p:spPr>
          <a:xfrm>
            <a:off x="371094" y="1161288"/>
            <a:ext cx="3438144" cy="1124712"/>
          </a:xfrm>
        </p:spPr>
        <p:txBody>
          <a:bodyPr anchor="b">
            <a:normAutofit/>
          </a:bodyPr>
          <a:lstStyle/>
          <a:p>
            <a:r>
              <a:rPr lang="nl-NL" sz="2800" dirty="0" err="1"/>
              <a:t>Accomoderen</a:t>
            </a:r>
            <a:endParaRPr lang="nl-NL" sz="2800" dirty="0"/>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1533FD1-A3D4-4291-B28D-1B437714A7CF}"/>
              </a:ext>
            </a:extLst>
          </p:cNvPr>
          <p:cNvSpPr>
            <a:spLocks noGrp="1"/>
          </p:cNvSpPr>
          <p:nvPr>
            <p:ph idx="1"/>
          </p:nvPr>
        </p:nvSpPr>
        <p:spPr>
          <a:xfrm>
            <a:off x="371094" y="2718054"/>
            <a:ext cx="3438906" cy="3207258"/>
          </a:xfrm>
        </p:spPr>
        <p:txBody>
          <a:bodyPr anchor="t">
            <a:normAutofit/>
          </a:bodyPr>
          <a:lstStyle/>
          <a:p>
            <a:pPr marL="0" indent="0">
              <a:lnSpc>
                <a:spcPct val="100000"/>
              </a:lnSpc>
              <a:buNone/>
            </a:pPr>
            <a:r>
              <a:rPr lang="nl-NL" sz="1300" dirty="0"/>
              <a:t>Achter de </a:t>
            </a:r>
            <a:r>
              <a:rPr lang="nl-NL" sz="1300" b="1" dirty="0"/>
              <a:t>iris</a:t>
            </a:r>
            <a:r>
              <a:rPr lang="nl-NL" sz="1300" dirty="0"/>
              <a:t> (het regenboogvlies) ligt de ooglens. De ooglens is opgehangen aan een kringspier: de </a:t>
            </a:r>
            <a:r>
              <a:rPr lang="nl-NL" sz="1300" b="1" dirty="0" err="1"/>
              <a:t>accomodatiespier</a:t>
            </a:r>
            <a:r>
              <a:rPr lang="nl-NL" sz="1300" dirty="0"/>
              <a:t>.</a:t>
            </a:r>
          </a:p>
          <a:p>
            <a:pPr marL="0" indent="0">
              <a:lnSpc>
                <a:spcPct val="100000"/>
              </a:lnSpc>
              <a:buNone/>
            </a:pPr>
            <a:r>
              <a:rPr lang="nl-NL" sz="1300" dirty="0"/>
              <a:t>De </a:t>
            </a:r>
            <a:r>
              <a:rPr lang="nl-NL" sz="1300" dirty="0" err="1"/>
              <a:t>accomodatiespier</a:t>
            </a:r>
            <a:r>
              <a:rPr lang="nl-NL" sz="1300" dirty="0"/>
              <a:t> ligt rondom de ooglens en zorgt ervoor dat de lens kan opbollen. Het opbollen is nodig om dingen op korte afstand goed te kunnen zien.</a:t>
            </a:r>
          </a:p>
          <a:p>
            <a:pPr marL="0" indent="0">
              <a:lnSpc>
                <a:spcPct val="100000"/>
              </a:lnSpc>
              <a:buNone/>
            </a:pPr>
            <a:r>
              <a:rPr lang="nl-NL" sz="1300" i="1" dirty="0"/>
              <a:t>Hoe boller de lens, hoe sterker deze is en hoe scherper en dichtbijgelegen het voorwerp op het netvlies wordt afgebeeld.</a:t>
            </a:r>
          </a:p>
          <a:p>
            <a:pPr marL="0" indent="0">
              <a:lnSpc>
                <a:spcPct val="100000"/>
              </a:lnSpc>
              <a:buNone/>
            </a:pPr>
            <a:r>
              <a:rPr lang="nl-NL" sz="1300" dirty="0"/>
              <a:t>In rust, als de </a:t>
            </a:r>
            <a:r>
              <a:rPr lang="nl-NL" sz="1300" dirty="0" err="1"/>
              <a:t>accomodatiespier</a:t>
            </a:r>
            <a:r>
              <a:rPr lang="nl-NL" sz="1300" dirty="0"/>
              <a:t> ontspannen is, is de lens afgeplat (niet bol). We kunnen dan goed in de verte zien.</a:t>
            </a:r>
          </a:p>
        </p:txBody>
      </p:sp>
      <p:pic>
        <p:nvPicPr>
          <p:cNvPr id="4" name="Picture 2" descr="Foto">
            <a:extLst>
              <a:ext uri="{FF2B5EF4-FFF2-40B4-BE49-F238E27FC236}">
                <a16:creationId xmlns:a16="http://schemas.microsoft.com/office/drawing/2014/main" id="{BDA84394-FB9A-4868-903F-4BE50F4736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8967" y="896545"/>
            <a:ext cx="6921940" cy="517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90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57F5E-8768-4EF7-82EC-55BA9EDEC0CA}"/>
              </a:ext>
            </a:extLst>
          </p:cNvPr>
          <p:cNvSpPr>
            <a:spLocks noGrp="1"/>
          </p:cNvSpPr>
          <p:nvPr>
            <p:ph type="title"/>
          </p:nvPr>
        </p:nvSpPr>
        <p:spPr/>
        <p:txBody>
          <a:bodyPr/>
          <a:lstStyle/>
          <a:p>
            <a:r>
              <a:rPr lang="nl-NL"/>
              <a:t>Hulporganen van het oog</a:t>
            </a:r>
            <a:endParaRPr lang="nl-NL" dirty="0"/>
          </a:p>
        </p:txBody>
      </p:sp>
      <p:graphicFrame>
        <p:nvGraphicFramePr>
          <p:cNvPr id="3076" name="Tijdelijke aanduiding voor inhoud 2">
            <a:extLst>
              <a:ext uri="{FF2B5EF4-FFF2-40B4-BE49-F238E27FC236}">
                <a16:creationId xmlns:a16="http://schemas.microsoft.com/office/drawing/2014/main" id="{501DE645-B3EC-4F1C-B5B7-66F39061168E}"/>
              </a:ext>
            </a:extLst>
          </p:cNvPr>
          <p:cNvGraphicFramePr>
            <a:graphicFrameLocks noGrp="1"/>
          </p:cNvGraphicFramePr>
          <p:nvPr>
            <p:ph idx="1"/>
          </p:nvPr>
        </p:nvGraphicFramePr>
        <p:xfrm>
          <a:off x="1115568" y="2478024"/>
          <a:ext cx="10168128" cy="369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Traanapparaat  ">
            <a:extLst>
              <a:ext uri="{FF2B5EF4-FFF2-40B4-BE49-F238E27FC236}">
                <a16:creationId xmlns:a16="http://schemas.microsoft.com/office/drawing/2014/main" id="{1CABDEDF-3428-423F-BC24-C729A15836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3272" y="363477"/>
            <a:ext cx="4129724" cy="2505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3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6E18A51-7CF2-4715-9201-3F0C69FBB609}"/>
              </a:ext>
            </a:extLst>
          </p:cNvPr>
          <p:cNvSpPr>
            <a:spLocks noGrp="1"/>
          </p:cNvSpPr>
          <p:nvPr>
            <p:ph type="title"/>
          </p:nvPr>
        </p:nvSpPr>
        <p:spPr>
          <a:xfrm>
            <a:off x="371094" y="1161288"/>
            <a:ext cx="3438144" cy="1124712"/>
          </a:xfrm>
        </p:spPr>
        <p:txBody>
          <a:bodyPr anchor="b">
            <a:normAutofit/>
          </a:bodyPr>
          <a:lstStyle/>
          <a:p>
            <a:r>
              <a:rPr lang="nl-NL" sz="2800"/>
              <a:t>Pupilreflex </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1A3794F5-CC54-4C3F-9293-9B5F036F535C}"/>
              </a:ext>
            </a:extLst>
          </p:cNvPr>
          <p:cNvSpPr>
            <a:spLocks noGrp="1"/>
          </p:cNvSpPr>
          <p:nvPr>
            <p:ph idx="1"/>
          </p:nvPr>
        </p:nvSpPr>
        <p:spPr>
          <a:xfrm>
            <a:off x="424815" y="2619248"/>
            <a:ext cx="3438906" cy="3207258"/>
          </a:xfrm>
        </p:spPr>
        <p:txBody>
          <a:bodyPr anchor="t">
            <a:normAutofit/>
          </a:bodyPr>
          <a:lstStyle/>
          <a:p>
            <a:pPr marL="0" indent="0">
              <a:lnSpc>
                <a:spcPct val="100000"/>
              </a:lnSpc>
              <a:buNone/>
            </a:pPr>
            <a:r>
              <a:rPr lang="nl-NL" sz="1300" dirty="0"/>
              <a:t>Als er fel licht op ons netvlies komt, ontstaat er de kans op beschadiging van zintuigcellen. Dit kan voorkomen worden door:</a:t>
            </a:r>
          </a:p>
          <a:p>
            <a:pPr>
              <a:lnSpc>
                <a:spcPct val="100000"/>
              </a:lnSpc>
            </a:pPr>
            <a:r>
              <a:rPr lang="nl-NL" sz="1300" dirty="0"/>
              <a:t>Wimpers;</a:t>
            </a:r>
          </a:p>
          <a:p>
            <a:pPr>
              <a:lnSpc>
                <a:spcPct val="100000"/>
              </a:lnSpc>
            </a:pPr>
            <a:r>
              <a:rPr lang="nl-NL" sz="1300" b="1" dirty="0"/>
              <a:t>Pupilreflex</a:t>
            </a:r>
            <a:r>
              <a:rPr lang="nl-NL" sz="1300" dirty="0"/>
              <a:t>: het groter of kleiner worden van de pupil zodat er meer of minder licht in het oog kan vallen.</a:t>
            </a:r>
          </a:p>
          <a:p>
            <a:pPr marL="0" indent="0">
              <a:lnSpc>
                <a:spcPct val="100000"/>
              </a:lnSpc>
              <a:buNone/>
            </a:pPr>
            <a:r>
              <a:rPr lang="nl-NL" sz="1300" dirty="0"/>
              <a:t>Als de hoeveelheid licht dat op het oog valt </a:t>
            </a:r>
            <a:r>
              <a:rPr lang="nl-NL" sz="1300" i="1" dirty="0"/>
              <a:t>afneemt</a:t>
            </a:r>
            <a:r>
              <a:rPr lang="nl-NL" sz="1300" dirty="0"/>
              <a:t>: lengtespieren (irisstraalspieren) trekken de pupil open.</a:t>
            </a:r>
          </a:p>
          <a:p>
            <a:pPr marL="0" indent="0">
              <a:lnSpc>
                <a:spcPct val="100000"/>
              </a:lnSpc>
              <a:buNone/>
            </a:pPr>
            <a:r>
              <a:rPr lang="nl-NL" sz="1300" dirty="0"/>
              <a:t>Als de hoeveelheid licht </a:t>
            </a:r>
            <a:r>
              <a:rPr lang="nl-NL" sz="1300" i="1" dirty="0"/>
              <a:t>toeneemt</a:t>
            </a:r>
            <a:r>
              <a:rPr lang="nl-NL" sz="1300" dirty="0"/>
              <a:t>: kringspiertjes (iriskringspieren) trekken samen en de opening vernauwt.</a:t>
            </a:r>
          </a:p>
        </p:txBody>
      </p:sp>
      <p:pic>
        <p:nvPicPr>
          <p:cNvPr id="4" name="Picture 5">
            <a:extLst>
              <a:ext uri="{FF2B5EF4-FFF2-40B4-BE49-F238E27FC236}">
                <a16:creationId xmlns:a16="http://schemas.microsoft.com/office/drawing/2014/main" id="{CC9B8BA8-47A9-47CB-A778-E323F96A1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695" t="24487" r="18210" b="18721"/>
          <a:stretch>
            <a:fillRect/>
          </a:stretch>
        </p:blipFill>
        <p:spPr bwMode="auto">
          <a:xfrm>
            <a:off x="4898967" y="880238"/>
            <a:ext cx="6921940" cy="5206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94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njunctivitis - Huidarts.com">
            <a:extLst>
              <a:ext uri="{FF2B5EF4-FFF2-40B4-BE49-F238E27FC236}">
                <a16:creationId xmlns:a16="http://schemas.microsoft.com/office/drawing/2014/main" id="{C87C2CB9-1726-44D7-BD71-45789594F5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84" r="2748" b="1"/>
          <a:stretch/>
        </p:blipFill>
        <p:spPr bwMode="auto">
          <a:xfrm>
            <a:off x="3526845" y="9154"/>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2A18574-928B-4EDB-9EC2-D6513EEE498A}"/>
              </a:ext>
            </a:extLst>
          </p:cNvPr>
          <p:cNvSpPr>
            <a:spLocks noGrp="1"/>
          </p:cNvSpPr>
          <p:nvPr>
            <p:ph type="title"/>
          </p:nvPr>
        </p:nvSpPr>
        <p:spPr>
          <a:xfrm>
            <a:off x="371094" y="1161288"/>
            <a:ext cx="3438144" cy="1124712"/>
          </a:xfrm>
        </p:spPr>
        <p:txBody>
          <a:bodyPr anchor="b">
            <a:normAutofit/>
          </a:bodyPr>
          <a:lstStyle/>
          <a:p>
            <a:r>
              <a:rPr lang="nl-NL" sz="2800"/>
              <a:t>Het rode oog: spoedeisend of niet?</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F693679-BF7B-4FDC-91CC-A90AD106A617}"/>
              </a:ext>
            </a:extLst>
          </p:cNvPr>
          <p:cNvSpPr>
            <a:spLocks noGrp="1"/>
          </p:cNvSpPr>
          <p:nvPr>
            <p:ph idx="1"/>
          </p:nvPr>
        </p:nvSpPr>
        <p:spPr>
          <a:xfrm>
            <a:off x="371094" y="2718054"/>
            <a:ext cx="3438906" cy="3207258"/>
          </a:xfrm>
        </p:spPr>
        <p:txBody>
          <a:bodyPr anchor="t">
            <a:normAutofit/>
          </a:bodyPr>
          <a:lstStyle/>
          <a:p>
            <a:pPr marL="0" indent="0">
              <a:buNone/>
            </a:pPr>
            <a:r>
              <a:rPr lang="nl-NL" sz="1200" dirty="0"/>
              <a:t>Meestal ernstig of spoedeisend als:</a:t>
            </a:r>
          </a:p>
          <a:p>
            <a:r>
              <a:rPr lang="nl-NL" sz="1200" dirty="0"/>
              <a:t>De patiënt plotseling heftige pijn in het oog heeft;</a:t>
            </a:r>
          </a:p>
          <a:p>
            <a:r>
              <a:rPr lang="nl-NL" sz="1200" dirty="0"/>
              <a:t>De patiënt plotseling daling van de visus heeft.</a:t>
            </a:r>
          </a:p>
          <a:p>
            <a:pPr marL="0" indent="0">
              <a:buNone/>
            </a:pPr>
            <a:r>
              <a:rPr lang="nl-NL" sz="1200" dirty="0"/>
              <a:t>Verder goed uitvragen of het oog </a:t>
            </a:r>
            <a:r>
              <a:rPr lang="nl-NL" sz="1200" b="1" dirty="0"/>
              <a:t>zelf</a:t>
            </a:r>
            <a:r>
              <a:rPr lang="nl-NL" sz="1200" dirty="0"/>
              <a:t> rood is, of de omgeving van het oog? Is er iets in het oog gekomen?</a:t>
            </a:r>
          </a:p>
          <a:p>
            <a:pPr marL="0" indent="0">
              <a:buNone/>
            </a:pPr>
            <a:r>
              <a:rPr lang="nl-NL" sz="1200" dirty="0"/>
              <a:t>Bij een rood oog is het witte deel van het oog rood (bindvlies).</a:t>
            </a:r>
          </a:p>
        </p:txBody>
      </p:sp>
    </p:spTree>
    <p:extLst>
      <p:ext uri="{BB962C8B-B14F-4D97-AF65-F5344CB8AC3E}">
        <p14:creationId xmlns:p14="http://schemas.microsoft.com/office/powerpoint/2010/main" val="170617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4E84DF-97DD-421B-AD39-0AD1ED80F7E4}"/>
              </a:ext>
            </a:extLst>
          </p:cNvPr>
          <p:cNvSpPr>
            <a:spLocks noGrp="1"/>
          </p:cNvSpPr>
          <p:nvPr>
            <p:ph type="title"/>
          </p:nvPr>
        </p:nvSpPr>
        <p:spPr/>
        <p:txBody>
          <a:bodyPr/>
          <a:lstStyle/>
          <a:p>
            <a:r>
              <a:rPr lang="nl-NL" dirty="0"/>
              <a:t>Conjunctivitis (bindvliesontsteking)</a:t>
            </a:r>
          </a:p>
        </p:txBody>
      </p:sp>
      <p:sp>
        <p:nvSpPr>
          <p:cNvPr id="3" name="Tijdelijke aanduiding voor inhoud 2">
            <a:extLst>
              <a:ext uri="{FF2B5EF4-FFF2-40B4-BE49-F238E27FC236}">
                <a16:creationId xmlns:a16="http://schemas.microsoft.com/office/drawing/2014/main" id="{2817C524-F248-4BE6-BC23-D51C5B8D5A25}"/>
              </a:ext>
            </a:extLst>
          </p:cNvPr>
          <p:cNvSpPr>
            <a:spLocks noGrp="1"/>
          </p:cNvSpPr>
          <p:nvPr>
            <p:ph idx="1"/>
          </p:nvPr>
        </p:nvSpPr>
        <p:spPr>
          <a:xfrm>
            <a:off x="966278" y="2216767"/>
            <a:ext cx="5125494" cy="3694176"/>
          </a:xfrm>
        </p:spPr>
        <p:txBody>
          <a:bodyPr>
            <a:normAutofit fontScale="55000" lnSpcReduction="20000"/>
          </a:bodyPr>
          <a:lstStyle/>
          <a:p>
            <a:pPr marL="0" indent="0">
              <a:buNone/>
            </a:pPr>
            <a:r>
              <a:rPr lang="nl-NL" sz="1600" dirty="0"/>
              <a:t>Ons oogwit (sclera) is bedekt met slijmvlies, dit bevat hele dunne bloedvaatjes die bij irritatie opzetten. Het is de meest voorkomende oogontsteking.</a:t>
            </a:r>
          </a:p>
          <a:p>
            <a:pPr marL="0" indent="0">
              <a:buNone/>
            </a:pPr>
            <a:r>
              <a:rPr lang="nl-NL" sz="1600" dirty="0"/>
              <a:t>Je kunt de oorzaken onderverdelen in </a:t>
            </a:r>
            <a:r>
              <a:rPr lang="nl-NL" sz="1600" b="1" dirty="0"/>
              <a:t>infectieus </a:t>
            </a:r>
            <a:r>
              <a:rPr lang="nl-NL" sz="1600" dirty="0"/>
              <a:t>en </a:t>
            </a:r>
            <a:r>
              <a:rPr lang="nl-NL" sz="1600" b="1" dirty="0"/>
              <a:t>niet-infectieus.</a:t>
            </a:r>
          </a:p>
          <a:p>
            <a:pPr marL="0" indent="0">
              <a:buNone/>
            </a:pPr>
            <a:r>
              <a:rPr lang="nl-NL" sz="1600" b="1" dirty="0"/>
              <a:t>Symptomen</a:t>
            </a:r>
            <a:r>
              <a:rPr lang="nl-NL" sz="1600" dirty="0"/>
              <a:t>:</a:t>
            </a:r>
          </a:p>
          <a:p>
            <a:r>
              <a:rPr lang="nl-NL" sz="1600" dirty="0"/>
              <a:t>Roodheid;</a:t>
            </a:r>
          </a:p>
          <a:p>
            <a:r>
              <a:rPr lang="nl-NL" sz="1600" dirty="0"/>
              <a:t>Jeuk of brandend gevoel (over het algemeen geen pijn!);</a:t>
            </a:r>
          </a:p>
          <a:p>
            <a:r>
              <a:rPr lang="nl-NL" sz="1600" dirty="0"/>
              <a:t>Bacteriën kunnen leiden tot pusvorming;</a:t>
            </a:r>
          </a:p>
          <a:p>
            <a:r>
              <a:rPr lang="nl-NL" sz="1600" dirty="0"/>
              <a:t>Tranende ogen.</a:t>
            </a:r>
          </a:p>
          <a:p>
            <a:pPr marL="0" indent="0">
              <a:buNone/>
            </a:pPr>
            <a:r>
              <a:rPr lang="nl-NL" sz="1600" b="1" dirty="0"/>
              <a:t>Behandeling:</a:t>
            </a:r>
            <a:r>
              <a:rPr lang="nl-NL" sz="1600" dirty="0"/>
              <a:t> Er zijn oogdruppels die de bloedvaatjes vernauwen en zo de klachten verminderen.</a:t>
            </a:r>
          </a:p>
          <a:p>
            <a:pPr marL="0" indent="0">
              <a:buNone/>
            </a:pPr>
            <a:r>
              <a:rPr lang="nl-NL" sz="1600" dirty="0"/>
              <a:t>Frequent toedienen van oogdruppels zorgt voor reiniging.</a:t>
            </a:r>
          </a:p>
          <a:p>
            <a:pPr marL="0" indent="0">
              <a:buNone/>
            </a:pPr>
            <a:r>
              <a:rPr lang="nl-NL" sz="1600" dirty="0"/>
              <a:t>Wel ernstige klachten en duidelijke pusvorming? Dan vaak oogdruppels met antibiotica. Bij allergie oogdruppels met antihistaminica.</a:t>
            </a:r>
          </a:p>
          <a:p>
            <a:pPr marL="0" indent="0">
              <a:buNone/>
            </a:pPr>
            <a:r>
              <a:rPr lang="nl-NL" sz="1600" b="1" dirty="0"/>
              <a:t>Adviezen:</a:t>
            </a:r>
            <a:r>
              <a:rPr lang="nl-NL" sz="1600" dirty="0"/>
              <a:t> oog van buiten naar binnen reinigen met kraanwater, geen contactlenzen gebruiken, niet wrijven in het oog (i.v.m. eventueel besmettingsgevaar), verbetert binnen 3 dagen en is genezen binnen een week. </a:t>
            </a:r>
          </a:p>
          <a:p>
            <a:pPr marL="0" indent="0">
              <a:buNone/>
            </a:pPr>
            <a:r>
              <a:rPr lang="nl-NL" sz="1600" dirty="0"/>
              <a:t>Mochten klachten na 3 dagen niet verbeteren of na 1 week niet genezen, komt er pijn bij en/of krijgt de patiënt visusklachten, dan moet de patiënt contact opnemen met de huisarts.</a:t>
            </a:r>
          </a:p>
          <a:p>
            <a:pPr marL="0" indent="0">
              <a:buNone/>
            </a:pPr>
            <a:endParaRPr lang="nl-NL" dirty="0"/>
          </a:p>
        </p:txBody>
      </p:sp>
      <p:graphicFrame>
        <p:nvGraphicFramePr>
          <p:cNvPr id="4" name="Tabel 4">
            <a:extLst>
              <a:ext uri="{FF2B5EF4-FFF2-40B4-BE49-F238E27FC236}">
                <a16:creationId xmlns:a16="http://schemas.microsoft.com/office/drawing/2014/main" id="{852B5C76-8E2A-42F8-B4E0-9783A7B3FE46}"/>
              </a:ext>
            </a:extLst>
          </p:cNvPr>
          <p:cNvGraphicFramePr>
            <a:graphicFrameLocks noGrp="1"/>
          </p:cNvGraphicFramePr>
          <p:nvPr>
            <p:extLst>
              <p:ext uri="{D42A27DB-BD31-4B8C-83A1-F6EECF244321}">
                <p14:modId xmlns:p14="http://schemas.microsoft.com/office/powerpoint/2010/main" val="3013096128"/>
              </p:ext>
            </p:extLst>
          </p:nvPr>
        </p:nvGraphicFramePr>
        <p:xfrm>
          <a:off x="6357256" y="3786612"/>
          <a:ext cx="5125494" cy="2021840"/>
        </p:xfrm>
        <a:graphic>
          <a:graphicData uri="http://schemas.openxmlformats.org/drawingml/2006/table">
            <a:tbl>
              <a:tblPr firstRow="1" bandRow="1">
                <a:tableStyleId>{5C22544A-7EE6-4342-B048-85BDC9FD1C3A}</a:tableStyleId>
              </a:tblPr>
              <a:tblGrid>
                <a:gridCol w="2562747">
                  <a:extLst>
                    <a:ext uri="{9D8B030D-6E8A-4147-A177-3AD203B41FA5}">
                      <a16:colId xmlns:a16="http://schemas.microsoft.com/office/drawing/2014/main" val="3112551653"/>
                    </a:ext>
                  </a:extLst>
                </a:gridCol>
                <a:gridCol w="2562747">
                  <a:extLst>
                    <a:ext uri="{9D8B030D-6E8A-4147-A177-3AD203B41FA5}">
                      <a16:colId xmlns:a16="http://schemas.microsoft.com/office/drawing/2014/main" val="2240761009"/>
                    </a:ext>
                  </a:extLst>
                </a:gridCol>
              </a:tblGrid>
              <a:tr h="370840">
                <a:tc>
                  <a:txBody>
                    <a:bodyPr/>
                    <a:lstStyle/>
                    <a:p>
                      <a:r>
                        <a:rPr lang="nl-NL" sz="1100" dirty="0"/>
                        <a:t>Niet-infectieus</a:t>
                      </a:r>
                    </a:p>
                  </a:txBody>
                  <a:tcPr/>
                </a:tc>
                <a:tc>
                  <a:txBody>
                    <a:bodyPr/>
                    <a:lstStyle/>
                    <a:p>
                      <a:r>
                        <a:rPr lang="nl-NL" sz="1100" dirty="0"/>
                        <a:t>Infectieus</a:t>
                      </a:r>
                    </a:p>
                  </a:txBody>
                  <a:tcPr/>
                </a:tc>
                <a:extLst>
                  <a:ext uri="{0D108BD9-81ED-4DB2-BD59-A6C34878D82A}">
                    <a16:rowId xmlns:a16="http://schemas.microsoft.com/office/drawing/2014/main" val="4203305075"/>
                  </a:ext>
                </a:extLst>
              </a:tr>
              <a:tr h="370840">
                <a:tc>
                  <a:txBody>
                    <a:bodyPr/>
                    <a:lstStyle/>
                    <a:p>
                      <a:r>
                        <a:rPr lang="nl-NL" sz="1100" dirty="0"/>
                        <a:t>Vuiltje</a:t>
                      </a:r>
                    </a:p>
                  </a:txBody>
                  <a:tcPr/>
                </a:tc>
                <a:tc>
                  <a:txBody>
                    <a:bodyPr/>
                    <a:lstStyle/>
                    <a:p>
                      <a:r>
                        <a:rPr lang="nl-NL" sz="1100" dirty="0"/>
                        <a:t>Bacteriën (stafylokok, chlamydia, </a:t>
                      </a:r>
                      <a:r>
                        <a:rPr lang="nl-NL" sz="1100" dirty="0" err="1"/>
                        <a:t>gonokok</a:t>
                      </a:r>
                      <a:r>
                        <a:rPr lang="nl-NL" sz="1100" dirty="0"/>
                        <a:t>)</a:t>
                      </a:r>
                    </a:p>
                  </a:txBody>
                  <a:tcPr/>
                </a:tc>
                <a:extLst>
                  <a:ext uri="{0D108BD9-81ED-4DB2-BD59-A6C34878D82A}">
                    <a16:rowId xmlns:a16="http://schemas.microsoft.com/office/drawing/2014/main" val="2856697765"/>
                  </a:ext>
                </a:extLst>
              </a:tr>
              <a:tr h="370840">
                <a:tc>
                  <a:txBody>
                    <a:bodyPr/>
                    <a:lstStyle/>
                    <a:p>
                      <a:r>
                        <a:rPr lang="nl-NL" sz="1100" dirty="0"/>
                        <a:t>Rook</a:t>
                      </a:r>
                    </a:p>
                  </a:txBody>
                  <a:tcPr/>
                </a:tc>
                <a:tc>
                  <a:txBody>
                    <a:bodyPr/>
                    <a:lstStyle/>
                    <a:p>
                      <a:r>
                        <a:rPr lang="nl-NL" sz="1100" dirty="0"/>
                        <a:t>Virussen (o.a. verkoudheidsvirus)</a:t>
                      </a:r>
                    </a:p>
                  </a:txBody>
                  <a:tcPr/>
                </a:tc>
                <a:extLst>
                  <a:ext uri="{0D108BD9-81ED-4DB2-BD59-A6C34878D82A}">
                    <a16:rowId xmlns:a16="http://schemas.microsoft.com/office/drawing/2014/main" val="4266748605"/>
                  </a:ext>
                </a:extLst>
              </a:tr>
              <a:tr h="370840">
                <a:tc>
                  <a:txBody>
                    <a:bodyPr/>
                    <a:lstStyle/>
                    <a:p>
                      <a:r>
                        <a:rPr lang="nl-NL" sz="1100" dirty="0"/>
                        <a:t>Allergische conjunctivitis (huisstofmijt, huisdieren, pollen): </a:t>
                      </a:r>
                      <a:r>
                        <a:rPr lang="nl-NL" sz="1100" b="1" dirty="0"/>
                        <a:t>atopisch</a:t>
                      </a:r>
                    </a:p>
                  </a:txBody>
                  <a:tcPr/>
                </a:tc>
                <a:tc>
                  <a:txBody>
                    <a:bodyPr/>
                    <a:lstStyle/>
                    <a:p>
                      <a:endParaRPr lang="nl-NL" sz="1100" dirty="0"/>
                    </a:p>
                  </a:txBody>
                  <a:tcPr/>
                </a:tc>
                <a:extLst>
                  <a:ext uri="{0D108BD9-81ED-4DB2-BD59-A6C34878D82A}">
                    <a16:rowId xmlns:a16="http://schemas.microsoft.com/office/drawing/2014/main" val="3837325661"/>
                  </a:ext>
                </a:extLst>
              </a:tr>
              <a:tr h="370840">
                <a:tc>
                  <a:txBody>
                    <a:bodyPr/>
                    <a:lstStyle/>
                    <a:p>
                      <a:r>
                        <a:rPr lang="nl-NL" sz="1100" dirty="0"/>
                        <a:t>Contactallergenen (oogdruppels of –zalf, contactlensvloeistof, cosmetica)</a:t>
                      </a:r>
                    </a:p>
                  </a:txBody>
                  <a:tcPr/>
                </a:tc>
                <a:tc>
                  <a:txBody>
                    <a:bodyPr/>
                    <a:lstStyle/>
                    <a:p>
                      <a:endParaRPr lang="nl-NL" sz="1100" dirty="0"/>
                    </a:p>
                  </a:txBody>
                  <a:tcPr/>
                </a:tc>
                <a:extLst>
                  <a:ext uri="{0D108BD9-81ED-4DB2-BD59-A6C34878D82A}">
                    <a16:rowId xmlns:a16="http://schemas.microsoft.com/office/drawing/2014/main" val="3963247812"/>
                  </a:ext>
                </a:extLst>
              </a:tr>
            </a:tbl>
          </a:graphicData>
        </a:graphic>
      </p:graphicFrame>
    </p:spTree>
    <p:extLst>
      <p:ext uri="{BB962C8B-B14F-4D97-AF65-F5344CB8AC3E}">
        <p14:creationId xmlns:p14="http://schemas.microsoft.com/office/powerpoint/2010/main" val="3378836026"/>
      </p:ext>
    </p:extLst>
  </p:cSld>
  <p:clrMapOvr>
    <a:masterClrMapping/>
  </p:clrMapOvr>
</p:sld>
</file>

<file path=ppt/theme/theme1.xml><?xml version="1.0" encoding="utf-8"?>
<a:theme xmlns:a="http://schemas.openxmlformats.org/drawingml/2006/main" name="AccentBoxVTI">
  <a:themeElements>
    <a:clrScheme name="Aangepast 2">
      <a:dk1>
        <a:sysClr val="windowText" lastClr="000000"/>
      </a:dk1>
      <a:lt1>
        <a:sysClr val="window" lastClr="FFFFFF"/>
      </a:lt1>
      <a:dk2>
        <a:srgbClr val="C1C2C7"/>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24</TotalTime>
  <Words>1305</Words>
  <Application>Microsoft Office PowerPoint</Application>
  <PresentationFormat>Breedbeeld</PresentationFormat>
  <Paragraphs>114</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Avenir Next LT Pro</vt:lpstr>
      <vt:lpstr>Calibri</vt:lpstr>
      <vt:lpstr>AccentBoxVTI</vt:lpstr>
      <vt:lpstr>Anatomie van het oog en het rode oog  H8 A/F, H13 MK</vt:lpstr>
      <vt:lpstr>Inhoud deze les</vt:lpstr>
      <vt:lpstr>Anatomie van het oog (gezichtszintuig)</vt:lpstr>
      <vt:lpstr>Beeldvorming</vt:lpstr>
      <vt:lpstr>Accomoderen</vt:lpstr>
      <vt:lpstr>Hulporganen van het oog</vt:lpstr>
      <vt:lpstr>Pupilreflex </vt:lpstr>
      <vt:lpstr>Het rode oog: spoedeisend of niet?</vt:lpstr>
      <vt:lpstr>Conjunctivitis (bindvliesontsteking)</vt:lpstr>
      <vt:lpstr>Keratitis</vt:lpstr>
      <vt:lpstr>Uveïtis</vt:lpstr>
      <vt:lpstr>Acuut glaucoom (groene staar)</vt:lpstr>
      <vt:lpstr>Andere oorzaken van het rode oog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Anatomie van het oog en het rode oog  H8 A/F, H13 MK</dc:title>
  <dc:creator>Hanneke van Tuinen</dc:creator>
  <cp:lastModifiedBy>Hanneke van Tuinen</cp:lastModifiedBy>
  <cp:revision>1</cp:revision>
  <dcterms:created xsi:type="dcterms:W3CDTF">2021-03-11T08:22:04Z</dcterms:created>
  <dcterms:modified xsi:type="dcterms:W3CDTF">2021-03-11T08:56:46Z</dcterms:modified>
</cp:coreProperties>
</file>